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671EB-EED4-4FBE-9289-42FE1346E612}" v="30" dt="2022-08-21T15:07:42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ocasio" userId="18bc80f30e64ca44" providerId="LiveId" clId="{28A671EB-EED4-4FBE-9289-42FE1346E612}"/>
    <pc:docChg chg="custSel delSld modSld sldOrd">
      <pc:chgData name="Eric ocasio" userId="18bc80f30e64ca44" providerId="LiveId" clId="{28A671EB-EED4-4FBE-9289-42FE1346E612}" dt="2022-08-21T15:15:34.567" v="1999" actId="20577"/>
      <pc:docMkLst>
        <pc:docMk/>
      </pc:docMkLst>
      <pc:sldChg chg="modSp mod">
        <pc:chgData name="Eric ocasio" userId="18bc80f30e64ca44" providerId="LiveId" clId="{28A671EB-EED4-4FBE-9289-42FE1346E612}" dt="2022-08-18T03:42:13.862" v="749" actId="1076"/>
        <pc:sldMkLst>
          <pc:docMk/>
          <pc:sldMk cId="2874186764" sldId="256"/>
        </pc:sldMkLst>
        <pc:spChg chg="mod">
          <ac:chgData name="Eric ocasio" userId="18bc80f30e64ca44" providerId="LiveId" clId="{28A671EB-EED4-4FBE-9289-42FE1346E612}" dt="2022-08-18T03:42:08.782" v="748" actId="1076"/>
          <ac:spMkLst>
            <pc:docMk/>
            <pc:sldMk cId="2874186764" sldId="256"/>
            <ac:spMk id="2" creationId="{048E789D-932D-434A-948E-83A72228B979}"/>
          </ac:spMkLst>
        </pc:spChg>
        <pc:spChg chg="mod">
          <ac:chgData name="Eric ocasio" userId="18bc80f30e64ca44" providerId="LiveId" clId="{28A671EB-EED4-4FBE-9289-42FE1346E612}" dt="2022-08-18T03:42:13.862" v="749" actId="1076"/>
          <ac:spMkLst>
            <pc:docMk/>
            <pc:sldMk cId="2874186764" sldId="256"/>
            <ac:spMk id="3" creationId="{FEF952AE-E36B-4B35-8822-6485A4BAF64C}"/>
          </ac:spMkLst>
        </pc:spChg>
      </pc:sldChg>
      <pc:sldChg chg="modSp mod">
        <pc:chgData name="Eric ocasio" userId="18bc80f30e64ca44" providerId="LiveId" clId="{28A671EB-EED4-4FBE-9289-42FE1346E612}" dt="2022-08-18T03:41:45.553" v="747" actId="27636"/>
        <pc:sldMkLst>
          <pc:docMk/>
          <pc:sldMk cId="4120045852" sldId="257"/>
        </pc:sldMkLst>
        <pc:spChg chg="mod">
          <ac:chgData name="Eric ocasio" userId="18bc80f30e64ca44" providerId="LiveId" clId="{28A671EB-EED4-4FBE-9289-42FE1346E612}" dt="2022-08-18T03:41:45.553" v="747" actId="27636"/>
          <ac:spMkLst>
            <pc:docMk/>
            <pc:sldMk cId="4120045852" sldId="257"/>
            <ac:spMk id="2" creationId="{FE367D54-C721-41CD-8490-322627CBA23D}"/>
          </ac:spMkLst>
        </pc:spChg>
      </pc:sldChg>
      <pc:sldChg chg="modSp mod">
        <pc:chgData name="Eric ocasio" userId="18bc80f30e64ca44" providerId="LiveId" clId="{28A671EB-EED4-4FBE-9289-42FE1346E612}" dt="2022-08-18T03:41:27.580" v="745" actId="1076"/>
        <pc:sldMkLst>
          <pc:docMk/>
          <pc:sldMk cId="3368915824" sldId="258"/>
        </pc:sldMkLst>
        <pc:spChg chg="mod">
          <ac:chgData name="Eric ocasio" userId="18bc80f30e64ca44" providerId="LiveId" clId="{28A671EB-EED4-4FBE-9289-42FE1346E612}" dt="2022-08-18T03:41:27.580" v="745" actId="1076"/>
          <ac:spMkLst>
            <pc:docMk/>
            <pc:sldMk cId="3368915824" sldId="258"/>
            <ac:spMk id="3" creationId="{DA956A90-AB05-4BF0-8ACC-6F90C6E79A1C}"/>
          </ac:spMkLst>
        </pc:spChg>
      </pc:sldChg>
      <pc:sldChg chg="modSp mod">
        <pc:chgData name="Eric ocasio" userId="18bc80f30e64ca44" providerId="LiveId" clId="{28A671EB-EED4-4FBE-9289-42FE1346E612}" dt="2022-08-18T03:53:29.285" v="1078" actId="20577"/>
        <pc:sldMkLst>
          <pc:docMk/>
          <pc:sldMk cId="2323111557" sldId="259"/>
        </pc:sldMkLst>
        <pc:spChg chg="mod">
          <ac:chgData name="Eric ocasio" userId="18bc80f30e64ca44" providerId="LiveId" clId="{28A671EB-EED4-4FBE-9289-42FE1346E612}" dt="2022-08-18T03:53:29.285" v="1078" actId="20577"/>
          <ac:spMkLst>
            <pc:docMk/>
            <pc:sldMk cId="2323111557" sldId="259"/>
            <ac:spMk id="2" creationId="{F2C136FA-20C2-48EE-8DE0-7A339687A6AE}"/>
          </ac:spMkLst>
        </pc:spChg>
      </pc:sldChg>
      <pc:sldChg chg="addSp delSp modSp mod">
        <pc:chgData name="Eric ocasio" userId="18bc80f30e64ca44" providerId="LiveId" clId="{28A671EB-EED4-4FBE-9289-42FE1346E612}" dt="2022-08-18T03:40:34.411" v="738" actId="1076"/>
        <pc:sldMkLst>
          <pc:docMk/>
          <pc:sldMk cId="3666950123" sldId="261"/>
        </pc:sldMkLst>
        <pc:spChg chg="mod">
          <ac:chgData name="Eric ocasio" userId="18bc80f30e64ca44" providerId="LiveId" clId="{28A671EB-EED4-4FBE-9289-42FE1346E612}" dt="2022-08-18T03:40:34.411" v="738" actId="1076"/>
          <ac:spMkLst>
            <pc:docMk/>
            <pc:sldMk cId="3666950123" sldId="261"/>
            <ac:spMk id="8" creationId="{75DD2B53-BF84-4672-885F-D5C284C062C8}"/>
          </ac:spMkLst>
        </pc:spChg>
        <pc:picChg chg="add mod">
          <ac:chgData name="Eric ocasio" userId="18bc80f30e64ca44" providerId="LiveId" clId="{28A671EB-EED4-4FBE-9289-42FE1346E612}" dt="2022-08-18T03:08:06.064" v="264" actId="14100"/>
          <ac:picMkLst>
            <pc:docMk/>
            <pc:sldMk cId="3666950123" sldId="261"/>
            <ac:picMk id="2" creationId="{D943877A-0C09-FB96-2E63-64073CB741A0}"/>
          </ac:picMkLst>
        </pc:picChg>
        <pc:picChg chg="del">
          <ac:chgData name="Eric ocasio" userId="18bc80f30e64ca44" providerId="LiveId" clId="{28A671EB-EED4-4FBE-9289-42FE1346E612}" dt="2022-08-18T03:06:16.867" v="165" actId="21"/>
          <ac:picMkLst>
            <pc:docMk/>
            <pc:sldMk cId="3666950123" sldId="261"/>
            <ac:picMk id="4" creationId="{529B1880-B6E3-4792-88ED-281848986C47}"/>
          </ac:picMkLst>
        </pc:picChg>
      </pc:sldChg>
      <pc:sldChg chg="addSp delSp modSp mod">
        <pc:chgData name="Eric ocasio" userId="18bc80f30e64ca44" providerId="LiveId" clId="{28A671EB-EED4-4FBE-9289-42FE1346E612}" dt="2022-08-18T03:40:21.933" v="736" actId="1076"/>
        <pc:sldMkLst>
          <pc:docMk/>
          <pc:sldMk cId="1739118434" sldId="262"/>
        </pc:sldMkLst>
        <pc:spChg chg="mod">
          <ac:chgData name="Eric ocasio" userId="18bc80f30e64ca44" providerId="LiveId" clId="{28A671EB-EED4-4FBE-9289-42FE1346E612}" dt="2022-08-18T03:40:21.933" v="736" actId="1076"/>
          <ac:spMkLst>
            <pc:docMk/>
            <pc:sldMk cId="1739118434" sldId="262"/>
            <ac:spMk id="2" creationId="{6CD50B5A-1BF9-460D-88EE-76F532B6CC0C}"/>
          </ac:spMkLst>
        </pc:spChg>
        <pc:picChg chg="del">
          <ac:chgData name="Eric ocasio" userId="18bc80f30e64ca44" providerId="LiveId" clId="{28A671EB-EED4-4FBE-9289-42FE1346E612}" dt="2022-08-18T03:11:42.840" v="439" actId="21"/>
          <ac:picMkLst>
            <pc:docMk/>
            <pc:sldMk cId="1739118434" sldId="262"/>
            <ac:picMk id="4" creationId="{06810A17-F2E8-47AF-8142-C48B6C67C15F}"/>
          </ac:picMkLst>
        </pc:picChg>
        <pc:picChg chg="add mod">
          <ac:chgData name="Eric ocasio" userId="18bc80f30e64ca44" providerId="LiveId" clId="{28A671EB-EED4-4FBE-9289-42FE1346E612}" dt="2022-08-18T03:12:05.700" v="443" actId="14100"/>
          <ac:picMkLst>
            <pc:docMk/>
            <pc:sldMk cId="1739118434" sldId="262"/>
            <ac:picMk id="5" creationId="{D0EA7D53-B1E1-8195-6852-8D4FFA0F399B}"/>
          </ac:picMkLst>
        </pc:picChg>
      </pc:sldChg>
      <pc:sldChg chg="addSp delSp modSp mod">
        <pc:chgData name="Eric ocasio" userId="18bc80f30e64ca44" providerId="LiveId" clId="{28A671EB-EED4-4FBE-9289-42FE1346E612}" dt="2022-08-18T03:53:15.458" v="1060" actId="20577"/>
        <pc:sldMkLst>
          <pc:docMk/>
          <pc:sldMk cId="2391981717" sldId="263"/>
        </pc:sldMkLst>
        <pc:spChg chg="add mod">
          <ac:chgData name="Eric ocasio" userId="18bc80f30e64ca44" providerId="LiveId" clId="{28A671EB-EED4-4FBE-9289-42FE1346E612}" dt="2022-08-18T03:53:15.458" v="1060" actId="20577"/>
          <ac:spMkLst>
            <pc:docMk/>
            <pc:sldMk cId="2391981717" sldId="263"/>
            <ac:spMk id="4" creationId="{3BFC4826-D982-D039-05C4-FF798744D779}"/>
          </ac:spMkLst>
        </pc:spChg>
        <pc:picChg chg="del">
          <ac:chgData name="Eric ocasio" userId="18bc80f30e64ca44" providerId="LiveId" clId="{28A671EB-EED4-4FBE-9289-42FE1346E612}" dt="2022-08-18T03:12:10.499" v="444" actId="21"/>
          <ac:picMkLst>
            <pc:docMk/>
            <pc:sldMk cId="2391981717" sldId="263"/>
            <ac:picMk id="3" creationId="{0F3DBA83-4F6E-47FF-8BEA-2A8299EAE3E8}"/>
          </ac:picMkLst>
        </pc:picChg>
      </pc:sldChg>
      <pc:sldChg chg="addSp delSp modSp mod">
        <pc:chgData name="Eric ocasio" userId="18bc80f30e64ca44" providerId="LiveId" clId="{28A671EB-EED4-4FBE-9289-42FE1346E612}" dt="2022-08-18T03:39:49.515" v="731" actId="1076"/>
        <pc:sldMkLst>
          <pc:docMk/>
          <pc:sldMk cId="3546096569" sldId="264"/>
        </pc:sldMkLst>
        <pc:spChg chg="add mod">
          <ac:chgData name="Eric ocasio" userId="18bc80f30e64ca44" providerId="LiveId" clId="{28A671EB-EED4-4FBE-9289-42FE1346E612}" dt="2022-08-18T03:39:49.515" v="731" actId="1076"/>
          <ac:spMkLst>
            <pc:docMk/>
            <pc:sldMk cId="3546096569" sldId="264"/>
            <ac:spMk id="5" creationId="{A1E570F4-ABD8-A868-BC3A-1BF1DA1D7C6F}"/>
          </ac:spMkLst>
        </pc:spChg>
        <pc:picChg chg="del">
          <ac:chgData name="Eric ocasio" userId="18bc80f30e64ca44" providerId="LiveId" clId="{28A671EB-EED4-4FBE-9289-42FE1346E612}" dt="2022-08-18T03:14:07.924" v="451" actId="21"/>
          <ac:picMkLst>
            <pc:docMk/>
            <pc:sldMk cId="3546096569" sldId="264"/>
            <ac:picMk id="4" creationId="{55CEC971-EEE3-42A2-BC7F-1FE394993E9A}"/>
          </ac:picMkLst>
        </pc:picChg>
      </pc:sldChg>
      <pc:sldChg chg="addSp modSp mod">
        <pc:chgData name="Eric ocasio" userId="18bc80f30e64ca44" providerId="LiveId" clId="{28A671EB-EED4-4FBE-9289-42FE1346E612}" dt="2022-08-18T03:39:22.351" v="728" actId="1076"/>
        <pc:sldMkLst>
          <pc:docMk/>
          <pc:sldMk cId="104075409" sldId="265"/>
        </pc:sldMkLst>
        <pc:spChg chg="mod">
          <ac:chgData name="Eric ocasio" userId="18bc80f30e64ca44" providerId="LiveId" clId="{28A671EB-EED4-4FBE-9289-42FE1346E612}" dt="2022-08-18T03:39:22.351" v="728" actId="1076"/>
          <ac:spMkLst>
            <pc:docMk/>
            <pc:sldMk cId="104075409" sldId="265"/>
            <ac:spMk id="7" creationId="{9A558575-3FED-45B3-894C-485151D3D386}"/>
          </ac:spMkLst>
        </pc:spChg>
        <pc:picChg chg="add mod">
          <ac:chgData name="Eric ocasio" userId="18bc80f30e64ca44" providerId="LiveId" clId="{28A671EB-EED4-4FBE-9289-42FE1346E612}" dt="2022-08-18T03:18:47.500" v="574" actId="1076"/>
          <ac:picMkLst>
            <pc:docMk/>
            <pc:sldMk cId="104075409" sldId="265"/>
            <ac:picMk id="3" creationId="{4F541CE8-BB50-B7F0-F928-8A03A89F54CB}"/>
          </ac:picMkLst>
        </pc:picChg>
      </pc:sldChg>
      <pc:sldChg chg="addSp delSp modSp mod">
        <pc:chgData name="Eric ocasio" userId="18bc80f30e64ca44" providerId="LiveId" clId="{28A671EB-EED4-4FBE-9289-42FE1346E612}" dt="2022-08-21T15:11:32.869" v="1854" actId="1076"/>
        <pc:sldMkLst>
          <pc:docMk/>
          <pc:sldMk cId="488149874" sldId="266"/>
        </pc:sldMkLst>
        <pc:spChg chg="add del mod">
          <ac:chgData name="Eric ocasio" userId="18bc80f30e64ca44" providerId="LiveId" clId="{28A671EB-EED4-4FBE-9289-42FE1346E612}" dt="2022-08-18T03:19:46.985" v="580" actId="21"/>
          <ac:spMkLst>
            <pc:docMk/>
            <pc:sldMk cId="488149874" sldId="266"/>
            <ac:spMk id="4" creationId="{D0A1594E-F000-429D-18DC-23E05B1C2707}"/>
          </ac:spMkLst>
        </pc:spChg>
        <pc:spChg chg="del">
          <ac:chgData name="Eric ocasio" userId="18bc80f30e64ca44" providerId="LiveId" clId="{28A671EB-EED4-4FBE-9289-42FE1346E612}" dt="2022-08-18T03:19:43.668" v="579" actId="21"/>
          <ac:spMkLst>
            <pc:docMk/>
            <pc:sldMk cId="488149874" sldId="266"/>
            <ac:spMk id="5" creationId="{457FA4AD-2078-4BA5-B7B5-CCFD6A24F7AE}"/>
          </ac:spMkLst>
        </pc:spChg>
        <pc:spChg chg="add mod">
          <ac:chgData name="Eric ocasio" userId="18bc80f30e64ca44" providerId="LiveId" clId="{28A671EB-EED4-4FBE-9289-42FE1346E612}" dt="2022-08-21T15:11:32.869" v="1854" actId="1076"/>
          <ac:spMkLst>
            <pc:docMk/>
            <pc:sldMk cId="488149874" sldId="266"/>
            <ac:spMk id="7" creationId="{B9BDD084-D2BC-4441-4179-2376EF0D7326}"/>
          </ac:spMkLst>
        </pc:spChg>
        <pc:spChg chg="del mod">
          <ac:chgData name="Eric ocasio" userId="18bc80f30e64ca44" providerId="LiveId" clId="{28A671EB-EED4-4FBE-9289-42FE1346E612}" dt="2022-08-18T03:19:39.866" v="578" actId="21"/>
          <ac:spMkLst>
            <pc:docMk/>
            <pc:sldMk cId="488149874" sldId="266"/>
            <ac:spMk id="8" creationId="{5FE1352D-EBF0-47B3-8E85-AF77F57482D9}"/>
          </ac:spMkLst>
        </pc:spChg>
        <pc:picChg chg="del">
          <ac:chgData name="Eric ocasio" userId="18bc80f30e64ca44" providerId="LiveId" clId="{28A671EB-EED4-4FBE-9289-42FE1346E612}" dt="2022-08-18T03:19:23.833" v="575" actId="21"/>
          <ac:picMkLst>
            <pc:docMk/>
            <pc:sldMk cId="488149874" sldId="266"/>
            <ac:picMk id="6" creationId="{78CED6B0-7303-4520-B172-45B2EB2905BC}"/>
          </ac:picMkLst>
        </pc:picChg>
      </pc:sldChg>
      <pc:sldChg chg="addSp delSp modSp mod">
        <pc:chgData name="Eric ocasio" userId="18bc80f30e64ca44" providerId="LiveId" clId="{28A671EB-EED4-4FBE-9289-42FE1346E612}" dt="2022-08-18T03:38:49.228" v="725" actId="1076"/>
        <pc:sldMkLst>
          <pc:docMk/>
          <pc:sldMk cId="207804056" sldId="267"/>
        </pc:sldMkLst>
        <pc:spChg chg="add del mod">
          <ac:chgData name="Eric ocasio" userId="18bc80f30e64ca44" providerId="LiveId" clId="{28A671EB-EED4-4FBE-9289-42FE1346E612}" dt="2022-08-18T03:34:01.039" v="670" actId="21"/>
          <ac:spMkLst>
            <pc:docMk/>
            <pc:sldMk cId="207804056" sldId="267"/>
            <ac:spMk id="4" creationId="{24AC8405-EDB7-F61E-F8DD-24A393DE849F}"/>
          </ac:spMkLst>
        </pc:spChg>
        <pc:spChg chg="del">
          <ac:chgData name="Eric ocasio" userId="18bc80f30e64ca44" providerId="LiveId" clId="{28A671EB-EED4-4FBE-9289-42FE1346E612}" dt="2022-08-18T03:22:21.531" v="658" actId="21"/>
          <ac:spMkLst>
            <pc:docMk/>
            <pc:sldMk cId="207804056" sldId="267"/>
            <ac:spMk id="5" creationId="{08033358-58EC-4F66-86CA-08E5673574FE}"/>
          </ac:spMkLst>
        </pc:spChg>
        <pc:spChg chg="mod">
          <ac:chgData name="Eric ocasio" userId="18bc80f30e64ca44" providerId="LiveId" clId="{28A671EB-EED4-4FBE-9289-42FE1346E612}" dt="2022-08-18T03:38:49.228" v="725" actId="1076"/>
          <ac:spMkLst>
            <pc:docMk/>
            <pc:sldMk cId="207804056" sldId="267"/>
            <ac:spMk id="7" creationId="{204359F9-1A75-4F83-A4DF-CF32B378E60F}"/>
          </ac:spMkLst>
        </pc:spChg>
        <pc:graphicFrameChg chg="add mod">
          <ac:chgData name="Eric ocasio" userId="18bc80f30e64ca44" providerId="LiveId" clId="{28A671EB-EED4-4FBE-9289-42FE1346E612}" dt="2022-08-18T03:37:43.374" v="681" actId="1076"/>
          <ac:graphicFrameMkLst>
            <pc:docMk/>
            <pc:sldMk cId="207804056" sldId="267"/>
            <ac:graphicFrameMk id="10" creationId="{D064340E-7F89-8FC8-737F-685E9AB1ABA9}"/>
          </ac:graphicFrameMkLst>
        </pc:graphicFrameChg>
        <pc:graphicFrameChg chg="add mod">
          <ac:chgData name="Eric ocasio" userId="18bc80f30e64ca44" providerId="LiveId" clId="{28A671EB-EED4-4FBE-9289-42FE1346E612}" dt="2022-08-18T03:35:51.520" v="678"/>
          <ac:graphicFrameMkLst>
            <pc:docMk/>
            <pc:sldMk cId="207804056" sldId="267"/>
            <ac:graphicFrameMk id="11" creationId="{2832EE30-133C-F969-C218-C6B391D70C20}"/>
          </ac:graphicFrameMkLst>
        </pc:graphicFrameChg>
        <pc:picChg chg="del">
          <ac:chgData name="Eric ocasio" userId="18bc80f30e64ca44" providerId="LiveId" clId="{28A671EB-EED4-4FBE-9289-42FE1346E612}" dt="2022-08-18T03:22:15.758" v="657" actId="21"/>
          <ac:picMkLst>
            <pc:docMk/>
            <pc:sldMk cId="207804056" sldId="267"/>
            <ac:picMk id="3" creationId="{A4994DAC-AA82-419D-A208-37306B1440DD}"/>
          </ac:picMkLst>
        </pc:picChg>
        <pc:picChg chg="add del mod">
          <ac:chgData name="Eric ocasio" userId="18bc80f30e64ca44" providerId="LiveId" clId="{28A671EB-EED4-4FBE-9289-42FE1346E612}" dt="2022-08-18T03:33:53.898" v="668" actId="21"/>
          <ac:picMkLst>
            <pc:docMk/>
            <pc:sldMk cId="207804056" sldId="267"/>
            <ac:picMk id="8" creationId="{F8EFA73C-4B74-312C-ED97-39F2DAC84569}"/>
          </ac:picMkLst>
        </pc:picChg>
        <pc:picChg chg="add del mod">
          <ac:chgData name="Eric ocasio" userId="18bc80f30e64ca44" providerId="LiveId" clId="{28A671EB-EED4-4FBE-9289-42FE1346E612}" dt="2022-08-18T03:24:37.919" v="664" actId="21"/>
          <ac:picMkLst>
            <pc:docMk/>
            <pc:sldMk cId="207804056" sldId="267"/>
            <ac:picMk id="9" creationId="{B161F564-48AD-0131-43EF-2A504B7A0F6B}"/>
          </ac:picMkLst>
        </pc:picChg>
      </pc:sldChg>
      <pc:sldChg chg="addSp delSp modSp mod">
        <pc:chgData name="Eric ocasio" userId="18bc80f30e64ca44" providerId="LiveId" clId="{28A671EB-EED4-4FBE-9289-42FE1346E612}" dt="2022-08-18T03:52:43.564" v="1026" actId="20577"/>
        <pc:sldMkLst>
          <pc:docMk/>
          <pc:sldMk cId="2002057371" sldId="268"/>
        </pc:sldMkLst>
        <pc:spChg chg="del">
          <ac:chgData name="Eric ocasio" userId="18bc80f30e64ca44" providerId="LiveId" clId="{28A671EB-EED4-4FBE-9289-42FE1346E612}" dt="2022-08-18T03:43:58.449" v="754" actId="21"/>
          <ac:spMkLst>
            <pc:docMk/>
            <pc:sldMk cId="2002057371" sldId="268"/>
            <ac:spMk id="5" creationId="{8EDDA01B-334F-4D53-955C-6E38503FAFC7}"/>
          </ac:spMkLst>
        </pc:spChg>
        <pc:spChg chg="add mod">
          <ac:chgData name="Eric ocasio" userId="18bc80f30e64ca44" providerId="LiveId" clId="{28A671EB-EED4-4FBE-9289-42FE1346E612}" dt="2022-08-18T03:52:43.564" v="1026" actId="20577"/>
          <ac:spMkLst>
            <pc:docMk/>
            <pc:sldMk cId="2002057371" sldId="268"/>
            <ac:spMk id="6" creationId="{A5FF088E-B8FB-4B44-06D2-11C8D6929585}"/>
          </ac:spMkLst>
        </pc:spChg>
        <pc:spChg chg="del mod">
          <ac:chgData name="Eric ocasio" userId="18bc80f30e64ca44" providerId="LiveId" clId="{28A671EB-EED4-4FBE-9289-42FE1346E612}" dt="2022-08-18T03:43:55.002" v="753"/>
          <ac:spMkLst>
            <pc:docMk/>
            <pc:sldMk cId="2002057371" sldId="268"/>
            <ac:spMk id="9" creationId="{431691FC-DC10-4673-B612-03E6A08E2045}"/>
          </ac:spMkLst>
        </pc:spChg>
        <pc:picChg chg="del">
          <ac:chgData name="Eric ocasio" userId="18bc80f30e64ca44" providerId="LiveId" clId="{28A671EB-EED4-4FBE-9289-42FE1346E612}" dt="2022-08-18T03:43:54.996" v="751" actId="21"/>
          <ac:picMkLst>
            <pc:docMk/>
            <pc:sldMk cId="2002057371" sldId="268"/>
            <ac:picMk id="10" creationId="{77454800-A64F-4FEA-8248-C7780117437F}"/>
          </ac:picMkLst>
        </pc:picChg>
      </pc:sldChg>
      <pc:sldChg chg="addSp delSp modSp mod">
        <pc:chgData name="Eric ocasio" userId="18bc80f30e64ca44" providerId="LiveId" clId="{28A671EB-EED4-4FBE-9289-42FE1346E612}" dt="2022-08-21T15:11:12.225" v="1853" actId="404"/>
        <pc:sldMkLst>
          <pc:docMk/>
          <pc:sldMk cId="900440867" sldId="269"/>
        </pc:sldMkLst>
        <pc:spChg chg="del">
          <ac:chgData name="Eric ocasio" userId="18bc80f30e64ca44" providerId="LiveId" clId="{28A671EB-EED4-4FBE-9289-42FE1346E612}" dt="2022-08-18T03:45:15.746" v="762" actId="21"/>
          <ac:spMkLst>
            <pc:docMk/>
            <pc:sldMk cId="900440867" sldId="269"/>
            <ac:spMk id="2" creationId="{A497FFDF-6815-4FFD-92EB-22B612265E06}"/>
          </ac:spMkLst>
        </pc:spChg>
        <pc:spChg chg="add del mod">
          <ac:chgData name="Eric ocasio" userId="18bc80f30e64ca44" providerId="LiveId" clId="{28A671EB-EED4-4FBE-9289-42FE1346E612}" dt="2022-08-18T03:45:18.281" v="763" actId="21"/>
          <ac:spMkLst>
            <pc:docMk/>
            <pc:sldMk cId="900440867" sldId="269"/>
            <ac:spMk id="4" creationId="{6D75E2EF-DBB5-066E-4FA7-EB57A4D1AC5C}"/>
          </ac:spMkLst>
        </pc:spChg>
        <pc:spChg chg="mod">
          <ac:chgData name="Eric ocasio" userId="18bc80f30e64ca44" providerId="LiveId" clId="{28A671EB-EED4-4FBE-9289-42FE1346E612}" dt="2022-08-21T15:11:12.225" v="1853" actId="404"/>
          <ac:spMkLst>
            <pc:docMk/>
            <pc:sldMk cId="900440867" sldId="269"/>
            <ac:spMk id="8" creationId="{099AA157-A9EC-44C1-AF7D-03CC860C0325}"/>
          </ac:spMkLst>
        </pc:spChg>
        <pc:picChg chg="add mod">
          <ac:chgData name="Eric ocasio" userId="18bc80f30e64ca44" providerId="LiveId" clId="{28A671EB-EED4-4FBE-9289-42FE1346E612}" dt="2022-08-18T03:47:28.011" v="883" actId="1076"/>
          <ac:picMkLst>
            <pc:docMk/>
            <pc:sldMk cId="900440867" sldId="269"/>
            <ac:picMk id="5" creationId="{AE478B54-F56F-6C69-1281-7B72F00B3477}"/>
          </ac:picMkLst>
        </pc:picChg>
        <pc:picChg chg="del">
          <ac:chgData name="Eric ocasio" userId="18bc80f30e64ca44" providerId="LiveId" clId="{28A671EB-EED4-4FBE-9289-42FE1346E612}" dt="2022-08-18T03:45:12.630" v="761" actId="21"/>
          <ac:picMkLst>
            <pc:docMk/>
            <pc:sldMk cId="900440867" sldId="269"/>
            <ac:picMk id="6" creationId="{E726F473-9E18-45BF-B645-9A2DA439CBD1}"/>
          </ac:picMkLst>
        </pc:picChg>
      </pc:sldChg>
      <pc:sldChg chg="addSp delSp modSp mod">
        <pc:chgData name="Eric ocasio" userId="18bc80f30e64ca44" providerId="LiveId" clId="{28A671EB-EED4-4FBE-9289-42FE1346E612}" dt="2022-08-21T15:11:05.921" v="1851" actId="404"/>
        <pc:sldMkLst>
          <pc:docMk/>
          <pc:sldMk cId="2678432231" sldId="270"/>
        </pc:sldMkLst>
        <pc:spChg chg="del mod">
          <ac:chgData name="Eric ocasio" userId="18bc80f30e64ca44" providerId="LiveId" clId="{28A671EB-EED4-4FBE-9289-42FE1346E612}" dt="2022-08-18T03:48:37.006" v="890" actId="21"/>
          <ac:spMkLst>
            <pc:docMk/>
            <pc:sldMk cId="2678432231" sldId="270"/>
            <ac:spMk id="2" creationId="{B79A0CA5-05C3-4EEA-9558-B662E8290813}"/>
          </ac:spMkLst>
        </pc:spChg>
        <pc:spChg chg="add mod">
          <ac:chgData name="Eric ocasio" userId="18bc80f30e64ca44" providerId="LiveId" clId="{28A671EB-EED4-4FBE-9289-42FE1346E612}" dt="2022-08-21T15:11:05.921" v="1851" actId="404"/>
          <ac:spMkLst>
            <pc:docMk/>
            <pc:sldMk cId="2678432231" sldId="270"/>
            <ac:spMk id="4" creationId="{297A02A5-C5DA-1799-1528-36FD13BF55D4}"/>
          </ac:spMkLst>
        </pc:spChg>
        <pc:picChg chg="add">
          <ac:chgData name="Eric ocasio" userId="18bc80f30e64ca44" providerId="LiveId" clId="{28A671EB-EED4-4FBE-9289-42FE1346E612}" dt="2022-08-18T03:50:02.109" v="985"/>
          <ac:picMkLst>
            <pc:docMk/>
            <pc:sldMk cId="2678432231" sldId="270"/>
            <ac:picMk id="5" creationId="{2B8A4669-C3F7-E8C1-C65C-B93DE0FE8CFB}"/>
          </ac:picMkLst>
        </pc:picChg>
      </pc:sldChg>
      <pc:sldChg chg="addSp delSp modSp mod">
        <pc:chgData name="Eric ocasio" userId="18bc80f30e64ca44" providerId="LiveId" clId="{28A671EB-EED4-4FBE-9289-42FE1346E612}" dt="2022-08-18T03:53:56.970" v="1079" actId="113"/>
        <pc:sldMkLst>
          <pc:docMk/>
          <pc:sldMk cId="1366861264" sldId="271"/>
        </pc:sldMkLst>
        <pc:spChg chg="del">
          <ac:chgData name="Eric ocasio" userId="18bc80f30e64ca44" providerId="LiveId" clId="{28A671EB-EED4-4FBE-9289-42FE1346E612}" dt="2022-08-18T03:51:00.574" v="988" actId="21"/>
          <ac:spMkLst>
            <pc:docMk/>
            <pc:sldMk cId="1366861264" sldId="271"/>
            <ac:spMk id="2" creationId="{488B17B2-80F9-4C43-8E86-C2062A36F440}"/>
          </ac:spMkLst>
        </pc:spChg>
        <pc:spChg chg="del">
          <ac:chgData name="Eric ocasio" userId="18bc80f30e64ca44" providerId="LiveId" clId="{28A671EB-EED4-4FBE-9289-42FE1346E612}" dt="2022-08-18T03:50:56.394" v="986" actId="21"/>
          <ac:spMkLst>
            <pc:docMk/>
            <pc:sldMk cId="1366861264" sldId="271"/>
            <ac:spMk id="5" creationId="{FEBED715-777F-4B1F-A483-FA4492540F33}"/>
          </ac:spMkLst>
        </pc:spChg>
        <pc:spChg chg="add del mod">
          <ac:chgData name="Eric ocasio" userId="18bc80f30e64ca44" providerId="LiveId" clId="{28A671EB-EED4-4FBE-9289-42FE1346E612}" dt="2022-08-18T03:51:16.319" v="990" actId="21"/>
          <ac:spMkLst>
            <pc:docMk/>
            <pc:sldMk cId="1366861264" sldId="271"/>
            <ac:spMk id="6" creationId="{45937616-2012-3990-65AC-2351499C51A5}"/>
          </ac:spMkLst>
        </pc:spChg>
        <pc:spChg chg="add mod">
          <ac:chgData name="Eric ocasio" userId="18bc80f30e64ca44" providerId="LiveId" clId="{28A671EB-EED4-4FBE-9289-42FE1346E612}" dt="2022-08-18T03:53:56.970" v="1079" actId="113"/>
          <ac:spMkLst>
            <pc:docMk/>
            <pc:sldMk cId="1366861264" sldId="271"/>
            <ac:spMk id="10" creationId="{AC4C6110-1389-6EA4-420C-8809FCE5A860}"/>
          </ac:spMkLst>
        </pc:spChg>
        <pc:picChg chg="del">
          <ac:chgData name="Eric ocasio" userId="18bc80f30e64ca44" providerId="LiveId" clId="{28A671EB-EED4-4FBE-9289-42FE1346E612}" dt="2022-08-18T03:50:58.135" v="987" actId="21"/>
          <ac:picMkLst>
            <pc:docMk/>
            <pc:sldMk cId="1366861264" sldId="271"/>
            <ac:picMk id="3" creationId="{0968061C-B229-4493-B6E9-206702841282}"/>
          </ac:picMkLst>
        </pc:picChg>
        <pc:picChg chg="add del">
          <ac:chgData name="Eric ocasio" userId="18bc80f30e64ca44" providerId="LiveId" clId="{28A671EB-EED4-4FBE-9289-42FE1346E612}" dt="2022-08-18T03:51:27.812" v="991" actId="21"/>
          <ac:picMkLst>
            <pc:docMk/>
            <pc:sldMk cId="1366861264" sldId="271"/>
            <ac:picMk id="8" creationId="{CDAFADDE-D2F3-55A6-2398-33E354D812F1}"/>
          </ac:picMkLst>
        </pc:picChg>
      </pc:sldChg>
      <pc:sldChg chg="addSp delSp modSp mod">
        <pc:chgData name="Eric ocasio" userId="18bc80f30e64ca44" providerId="LiveId" clId="{28A671EB-EED4-4FBE-9289-42FE1346E612}" dt="2022-08-21T15:10:45.846" v="1849" actId="404"/>
        <pc:sldMkLst>
          <pc:docMk/>
          <pc:sldMk cId="3905621590" sldId="272"/>
        </pc:sldMkLst>
        <pc:spChg chg="mod">
          <ac:chgData name="Eric ocasio" userId="18bc80f30e64ca44" providerId="LiveId" clId="{28A671EB-EED4-4FBE-9289-42FE1346E612}" dt="2022-08-21T15:10:45.846" v="1849" actId="404"/>
          <ac:spMkLst>
            <pc:docMk/>
            <pc:sldMk cId="3905621590" sldId="272"/>
            <ac:spMk id="2" creationId="{03A69E8A-0FBE-4E45-96BA-C413C560B02B}"/>
          </ac:spMkLst>
        </pc:spChg>
        <pc:picChg chg="add mod">
          <ac:chgData name="Eric ocasio" userId="18bc80f30e64ca44" providerId="LiveId" clId="{28A671EB-EED4-4FBE-9289-42FE1346E612}" dt="2022-08-18T03:56:00.174" v="1169" actId="1076"/>
          <ac:picMkLst>
            <pc:docMk/>
            <pc:sldMk cId="3905621590" sldId="272"/>
            <ac:picMk id="3" creationId="{38D06D58-CFEF-7601-7DC2-043AABF39896}"/>
          </ac:picMkLst>
        </pc:picChg>
        <pc:picChg chg="del">
          <ac:chgData name="Eric ocasio" userId="18bc80f30e64ca44" providerId="LiveId" clId="{28A671EB-EED4-4FBE-9289-42FE1346E612}" dt="2022-08-18T03:55:32.400" v="1163" actId="21"/>
          <ac:picMkLst>
            <pc:docMk/>
            <pc:sldMk cId="3905621590" sldId="272"/>
            <ac:picMk id="4" creationId="{FE897D03-1B67-42AF-88BD-C27F21AE3036}"/>
          </ac:picMkLst>
        </pc:picChg>
      </pc:sldChg>
      <pc:sldChg chg="addSp delSp modSp mod">
        <pc:chgData name="Eric ocasio" userId="18bc80f30e64ca44" providerId="LiveId" clId="{28A671EB-EED4-4FBE-9289-42FE1346E612}" dt="2022-08-21T15:10:40.630" v="1848" actId="404"/>
        <pc:sldMkLst>
          <pc:docMk/>
          <pc:sldMk cId="755191602" sldId="273"/>
        </pc:sldMkLst>
        <pc:spChg chg="mod">
          <ac:chgData name="Eric ocasio" userId="18bc80f30e64ca44" providerId="LiveId" clId="{28A671EB-EED4-4FBE-9289-42FE1346E612}" dt="2022-08-21T15:10:40.630" v="1848" actId="404"/>
          <ac:spMkLst>
            <pc:docMk/>
            <pc:sldMk cId="755191602" sldId="273"/>
            <ac:spMk id="2" creationId="{1D60ABF8-458C-422B-9591-0B2508F0D9CC}"/>
          </ac:spMkLst>
        </pc:spChg>
        <pc:picChg chg="del">
          <ac:chgData name="Eric ocasio" userId="18bc80f30e64ca44" providerId="LiveId" clId="{28A671EB-EED4-4FBE-9289-42FE1346E612}" dt="2022-08-18T03:57:26.055" v="1197" actId="21"/>
          <ac:picMkLst>
            <pc:docMk/>
            <pc:sldMk cId="755191602" sldId="273"/>
            <ac:picMk id="3" creationId="{0B987AC7-3DF4-4DE0-8D29-752E71A317E8}"/>
          </ac:picMkLst>
        </pc:picChg>
        <pc:picChg chg="add mod">
          <ac:chgData name="Eric ocasio" userId="18bc80f30e64ca44" providerId="LiveId" clId="{28A671EB-EED4-4FBE-9289-42FE1346E612}" dt="2022-08-18T03:57:41.176" v="1200" actId="1076"/>
          <ac:picMkLst>
            <pc:docMk/>
            <pc:sldMk cId="755191602" sldId="273"/>
            <ac:picMk id="4" creationId="{445884C8-6D01-8500-D19C-38BC19EF0147}"/>
          </ac:picMkLst>
        </pc:picChg>
      </pc:sldChg>
      <pc:sldChg chg="addSp delSp modSp mod">
        <pc:chgData name="Eric ocasio" userId="18bc80f30e64ca44" providerId="LiveId" clId="{28A671EB-EED4-4FBE-9289-42FE1346E612}" dt="2022-08-21T15:10:35.669" v="1847" actId="404"/>
        <pc:sldMkLst>
          <pc:docMk/>
          <pc:sldMk cId="701315046" sldId="274"/>
        </pc:sldMkLst>
        <pc:spChg chg="add del mod">
          <ac:chgData name="Eric ocasio" userId="18bc80f30e64ca44" providerId="LiveId" clId="{28A671EB-EED4-4FBE-9289-42FE1346E612}" dt="2022-08-18T03:58:26.003" v="1205" actId="21"/>
          <ac:spMkLst>
            <pc:docMk/>
            <pc:sldMk cId="701315046" sldId="274"/>
            <ac:spMk id="3" creationId="{CCFCADF9-0F16-DA24-CFE0-AE3629B175F3}"/>
          </ac:spMkLst>
        </pc:spChg>
        <pc:spChg chg="del">
          <ac:chgData name="Eric ocasio" userId="18bc80f30e64ca44" providerId="LiveId" clId="{28A671EB-EED4-4FBE-9289-42FE1346E612}" dt="2022-08-18T03:58:19.512" v="1204" actId="21"/>
          <ac:spMkLst>
            <pc:docMk/>
            <pc:sldMk cId="701315046" sldId="274"/>
            <ac:spMk id="7" creationId="{0F6FC2C9-1175-498B-B951-5BFCC7D823A7}"/>
          </ac:spMkLst>
        </pc:spChg>
        <pc:spChg chg="mod">
          <ac:chgData name="Eric ocasio" userId="18bc80f30e64ca44" providerId="LiveId" clId="{28A671EB-EED4-4FBE-9289-42FE1346E612}" dt="2022-08-21T15:10:35.669" v="1847" actId="404"/>
          <ac:spMkLst>
            <pc:docMk/>
            <pc:sldMk cId="701315046" sldId="274"/>
            <ac:spMk id="9" creationId="{BC58B728-BF6D-44BE-BBC0-ACEAC1D7DEC9}"/>
          </ac:spMkLst>
        </pc:spChg>
        <pc:picChg chg="add mod">
          <ac:chgData name="Eric ocasio" userId="18bc80f30e64ca44" providerId="LiveId" clId="{28A671EB-EED4-4FBE-9289-42FE1346E612}" dt="2022-08-18T04:01:02.637" v="1329" actId="1076"/>
          <ac:picMkLst>
            <pc:docMk/>
            <pc:sldMk cId="701315046" sldId="274"/>
            <ac:picMk id="4" creationId="{3D66722C-A747-1882-40E5-9A73664E9ECF}"/>
          </ac:picMkLst>
        </pc:picChg>
        <pc:picChg chg="del">
          <ac:chgData name="Eric ocasio" userId="18bc80f30e64ca44" providerId="LiveId" clId="{28A671EB-EED4-4FBE-9289-42FE1346E612}" dt="2022-08-18T03:58:15.735" v="1202" actId="21"/>
          <ac:picMkLst>
            <pc:docMk/>
            <pc:sldMk cId="701315046" sldId="274"/>
            <ac:picMk id="10" creationId="{A94E6412-F625-44A7-80D5-4A471664A0A5}"/>
          </ac:picMkLst>
        </pc:picChg>
        <pc:picChg chg="del">
          <ac:chgData name="Eric ocasio" userId="18bc80f30e64ca44" providerId="LiveId" clId="{28A671EB-EED4-4FBE-9289-42FE1346E612}" dt="2022-08-18T03:58:16.981" v="1203" actId="21"/>
          <ac:picMkLst>
            <pc:docMk/>
            <pc:sldMk cId="701315046" sldId="274"/>
            <ac:picMk id="11" creationId="{C7F432E0-F4F5-4A93-B2C1-0EEB01BFDDEB}"/>
          </ac:picMkLst>
        </pc:picChg>
      </pc:sldChg>
      <pc:sldChg chg="del ord">
        <pc:chgData name="Eric ocasio" userId="18bc80f30e64ca44" providerId="LiveId" clId="{28A671EB-EED4-4FBE-9289-42FE1346E612}" dt="2022-08-18T04:05:10.681" v="1348" actId="2696"/>
        <pc:sldMkLst>
          <pc:docMk/>
          <pc:sldMk cId="2824470841" sldId="275"/>
        </pc:sldMkLst>
      </pc:sldChg>
      <pc:sldChg chg="addSp delSp modSp mod">
        <pc:chgData name="Eric ocasio" userId="18bc80f30e64ca44" providerId="LiveId" clId="{28A671EB-EED4-4FBE-9289-42FE1346E612}" dt="2022-08-21T15:10:27.096" v="1845" actId="255"/>
        <pc:sldMkLst>
          <pc:docMk/>
          <pc:sldMk cId="2546585812" sldId="276"/>
        </pc:sldMkLst>
        <pc:spChg chg="del">
          <ac:chgData name="Eric ocasio" userId="18bc80f30e64ca44" providerId="LiveId" clId="{28A671EB-EED4-4FBE-9289-42FE1346E612}" dt="2022-08-18T04:04:37.687" v="1344" actId="21"/>
          <ac:spMkLst>
            <pc:docMk/>
            <pc:sldMk cId="2546585812" sldId="276"/>
            <ac:spMk id="4" creationId="{110D9119-6DD1-437D-98AA-FAF0B82D2E6E}"/>
          </ac:spMkLst>
        </pc:spChg>
        <pc:spChg chg="mod">
          <ac:chgData name="Eric ocasio" userId="18bc80f30e64ca44" providerId="LiveId" clId="{28A671EB-EED4-4FBE-9289-42FE1346E612}" dt="2022-08-21T15:10:27.096" v="1845" actId="255"/>
          <ac:spMkLst>
            <pc:docMk/>
            <pc:sldMk cId="2546585812" sldId="276"/>
            <ac:spMk id="6" creationId="{A1449B2F-D16F-4FAF-A974-8597DAE13017}"/>
          </ac:spMkLst>
        </pc:spChg>
        <pc:picChg chg="add mod">
          <ac:chgData name="Eric ocasio" userId="18bc80f30e64ca44" providerId="LiveId" clId="{28A671EB-EED4-4FBE-9289-42FE1346E612}" dt="2022-08-18T04:04:50.950" v="1347" actId="1076"/>
          <ac:picMkLst>
            <pc:docMk/>
            <pc:sldMk cId="2546585812" sldId="276"/>
            <ac:picMk id="2" creationId="{9B38A303-8584-F62E-C1DA-6D9D31486888}"/>
          </ac:picMkLst>
        </pc:picChg>
        <pc:picChg chg="del">
          <ac:chgData name="Eric ocasio" userId="18bc80f30e64ca44" providerId="LiveId" clId="{28A671EB-EED4-4FBE-9289-42FE1346E612}" dt="2022-08-18T04:04:34.272" v="1343" actId="21"/>
          <ac:picMkLst>
            <pc:docMk/>
            <pc:sldMk cId="2546585812" sldId="276"/>
            <ac:picMk id="7" creationId="{23547039-3F44-46E2-9422-99A99B7E35A6}"/>
          </ac:picMkLst>
        </pc:picChg>
      </pc:sldChg>
      <pc:sldChg chg="del">
        <pc:chgData name="Eric ocasio" userId="18bc80f30e64ca44" providerId="LiveId" clId="{28A671EB-EED4-4FBE-9289-42FE1346E612}" dt="2022-08-18T04:05:20.975" v="1349" actId="2696"/>
        <pc:sldMkLst>
          <pc:docMk/>
          <pc:sldMk cId="1792278350" sldId="277"/>
        </pc:sldMkLst>
      </pc:sldChg>
      <pc:sldChg chg="del">
        <pc:chgData name="Eric ocasio" userId="18bc80f30e64ca44" providerId="LiveId" clId="{28A671EB-EED4-4FBE-9289-42FE1346E612}" dt="2022-08-18T04:05:24.699" v="1350" actId="2696"/>
        <pc:sldMkLst>
          <pc:docMk/>
          <pc:sldMk cId="4001360007" sldId="278"/>
        </pc:sldMkLst>
      </pc:sldChg>
      <pc:sldChg chg="del">
        <pc:chgData name="Eric ocasio" userId="18bc80f30e64ca44" providerId="LiveId" clId="{28A671EB-EED4-4FBE-9289-42FE1346E612}" dt="2022-08-18T04:05:27.173" v="1351" actId="2696"/>
        <pc:sldMkLst>
          <pc:docMk/>
          <pc:sldMk cId="3326934976" sldId="279"/>
        </pc:sldMkLst>
      </pc:sldChg>
      <pc:sldChg chg="modSp mod">
        <pc:chgData name="Eric ocasio" userId="18bc80f30e64ca44" providerId="LiveId" clId="{28A671EB-EED4-4FBE-9289-42FE1346E612}" dt="2022-08-21T15:10:07.884" v="1843" actId="1076"/>
        <pc:sldMkLst>
          <pc:docMk/>
          <pc:sldMk cId="3559220616" sldId="281"/>
        </pc:sldMkLst>
        <pc:spChg chg="mod">
          <ac:chgData name="Eric ocasio" userId="18bc80f30e64ca44" providerId="LiveId" clId="{28A671EB-EED4-4FBE-9289-42FE1346E612}" dt="2022-08-21T15:10:07.884" v="1843" actId="1076"/>
          <ac:spMkLst>
            <pc:docMk/>
            <pc:sldMk cId="3559220616" sldId="281"/>
            <ac:spMk id="2" creationId="{400D780E-82BE-49D7-85E4-F151E96CF974}"/>
          </ac:spMkLst>
        </pc:spChg>
      </pc:sldChg>
      <pc:sldChg chg="modSp mod">
        <pc:chgData name="Eric ocasio" userId="18bc80f30e64ca44" providerId="LiveId" clId="{28A671EB-EED4-4FBE-9289-42FE1346E612}" dt="2022-08-21T15:14:41.209" v="1997" actId="20577"/>
        <pc:sldMkLst>
          <pc:docMk/>
          <pc:sldMk cId="902577149" sldId="282"/>
        </pc:sldMkLst>
        <pc:spChg chg="mod">
          <ac:chgData name="Eric ocasio" userId="18bc80f30e64ca44" providerId="LiveId" clId="{28A671EB-EED4-4FBE-9289-42FE1346E612}" dt="2022-08-21T15:14:41.209" v="1997" actId="20577"/>
          <ac:spMkLst>
            <pc:docMk/>
            <pc:sldMk cId="902577149" sldId="282"/>
            <ac:spMk id="3" creationId="{70547C6D-A3E9-4FA6-B6E8-8CD5B522371C}"/>
          </ac:spMkLst>
        </pc:spChg>
      </pc:sldChg>
      <pc:sldChg chg="modSp mod">
        <pc:chgData name="Eric ocasio" userId="18bc80f30e64ca44" providerId="LiveId" clId="{28A671EB-EED4-4FBE-9289-42FE1346E612}" dt="2022-08-21T15:05:46.100" v="1604" actId="1076"/>
        <pc:sldMkLst>
          <pc:docMk/>
          <pc:sldMk cId="2903794332" sldId="283"/>
        </pc:sldMkLst>
        <pc:spChg chg="mod">
          <ac:chgData name="Eric ocasio" userId="18bc80f30e64ca44" providerId="LiveId" clId="{28A671EB-EED4-4FBE-9289-42FE1346E612}" dt="2022-08-21T15:05:46.100" v="1604" actId="1076"/>
          <ac:spMkLst>
            <pc:docMk/>
            <pc:sldMk cId="2903794332" sldId="283"/>
            <ac:spMk id="2" creationId="{39FFE0A0-17B2-4AC9-B713-62BAD49337DD}"/>
          </ac:spMkLst>
        </pc:spChg>
      </pc:sldChg>
      <pc:sldChg chg="modSp mod">
        <pc:chgData name="Eric ocasio" userId="18bc80f30e64ca44" providerId="LiveId" clId="{28A671EB-EED4-4FBE-9289-42FE1346E612}" dt="2022-08-21T15:14:29.717" v="1996" actId="20577"/>
        <pc:sldMkLst>
          <pc:docMk/>
          <pc:sldMk cId="1932441639" sldId="284"/>
        </pc:sldMkLst>
        <pc:spChg chg="mod">
          <ac:chgData name="Eric ocasio" userId="18bc80f30e64ca44" providerId="LiveId" clId="{28A671EB-EED4-4FBE-9289-42FE1346E612}" dt="2022-08-21T15:14:29.717" v="1996" actId="20577"/>
          <ac:spMkLst>
            <pc:docMk/>
            <pc:sldMk cId="1932441639" sldId="284"/>
            <ac:spMk id="3" creationId="{C9605A2A-053E-4479-A58F-6CF24B2DC5E1}"/>
          </ac:spMkLst>
        </pc:spChg>
      </pc:sldChg>
      <pc:sldChg chg="modSp mod">
        <pc:chgData name="Eric ocasio" userId="18bc80f30e64ca44" providerId="LiveId" clId="{28A671EB-EED4-4FBE-9289-42FE1346E612}" dt="2022-08-21T15:15:34.567" v="1999" actId="20577"/>
        <pc:sldMkLst>
          <pc:docMk/>
          <pc:sldMk cId="2652100641" sldId="286"/>
        </pc:sldMkLst>
        <pc:spChg chg="mod">
          <ac:chgData name="Eric ocasio" userId="18bc80f30e64ca44" providerId="LiveId" clId="{28A671EB-EED4-4FBE-9289-42FE1346E612}" dt="2022-08-21T15:15:34.567" v="1999" actId="20577"/>
          <ac:spMkLst>
            <pc:docMk/>
            <pc:sldMk cId="2652100641" sldId="286"/>
            <ac:spMk id="3" creationId="{961C7666-2206-420D-ACBE-93DAB33340EA}"/>
          </ac:spMkLst>
        </pc:spChg>
      </pc:sldChg>
    </pc:docChg>
  </pc:docChgLst>
  <pc:docChgLst>
    <pc:chgData name="Eric ocasio" userId="18bc80f30e64ca44" providerId="LiveId" clId="{D3763FF4-2F32-4CE0-A2C6-5B921AF3E5C4}"/>
    <pc:docChg chg="undo custSel delSld modSld">
      <pc:chgData name="Eric ocasio" userId="18bc80f30e64ca44" providerId="LiveId" clId="{D3763FF4-2F32-4CE0-A2C6-5B921AF3E5C4}" dt="2022-02-23T05:46:56.832" v="928" actId="20577"/>
      <pc:docMkLst>
        <pc:docMk/>
      </pc:docMkLst>
      <pc:sldChg chg="modSp mod">
        <pc:chgData name="Eric ocasio" userId="18bc80f30e64ca44" providerId="LiveId" clId="{D3763FF4-2F32-4CE0-A2C6-5B921AF3E5C4}" dt="2022-02-22T22:15:22.308" v="5" actId="27636"/>
        <pc:sldMkLst>
          <pc:docMk/>
          <pc:sldMk cId="2874186764" sldId="256"/>
        </pc:sldMkLst>
        <pc:spChg chg="mod">
          <ac:chgData name="Eric ocasio" userId="18bc80f30e64ca44" providerId="LiveId" clId="{D3763FF4-2F32-4CE0-A2C6-5B921AF3E5C4}" dt="2022-02-22T22:15:22.308" v="5" actId="27636"/>
          <ac:spMkLst>
            <pc:docMk/>
            <pc:sldMk cId="2874186764" sldId="256"/>
            <ac:spMk id="2" creationId="{048E789D-932D-434A-948E-83A72228B979}"/>
          </ac:spMkLst>
        </pc:spChg>
      </pc:sldChg>
      <pc:sldChg chg="modSp mod">
        <pc:chgData name="Eric ocasio" userId="18bc80f30e64ca44" providerId="LiveId" clId="{D3763FF4-2F32-4CE0-A2C6-5B921AF3E5C4}" dt="2022-02-22T22:26:23.041" v="107" actId="1076"/>
        <pc:sldMkLst>
          <pc:docMk/>
          <pc:sldMk cId="4120045852" sldId="257"/>
        </pc:sldMkLst>
        <pc:spChg chg="mod">
          <ac:chgData name="Eric ocasio" userId="18bc80f30e64ca44" providerId="LiveId" clId="{D3763FF4-2F32-4CE0-A2C6-5B921AF3E5C4}" dt="2022-02-22T22:26:23.041" v="107" actId="1076"/>
          <ac:spMkLst>
            <pc:docMk/>
            <pc:sldMk cId="4120045852" sldId="257"/>
            <ac:spMk id="2" creationId="{FE367D54-C721-41CD-8490-322627CBA23D}"/>
          </ac:spMkLst>
        </pc:spChg>
      </pc:sldChg>
      <pc:sldChg chg="modSp mod">
        <pc:chgData name="Eric ocasio" userId="18bc80f30e64ca44" providerId="LiveId" clId="{D3763FF4-2F32-4CE0-A2C6-5B921AF3E5C4}" dt="2022-02-22T22:18:10.880" v="55" actId="20577"/>
        <pc:sldMkLst>
          <pc:docMk/>
          <pc:sldMk cId="3368915824" sldId="258"/>
        </pc:sldMkLst>
        <pc:spChg chg="mod">
          <ac:chgData name="Eric ocasio" userId="18bc80f30e64ca44" providerId="LiveId" clId="{D3763FF4-2F32-4CE0-A2C6-5B921AF3E5C4}" dt="2022-02-22T22:18:10.880" v="55" actId="20577"/>
          <ac:spMkLst>
            <pc:docMk/>
            <pc:sldMk cId="3368915824" sldId="258"/>
            <ac:spMk id="3" creationId="{DA956A90-AB05-4BF0-8ACC-6F90C6E79A1C}"/>
          </ac:spMkLst>
        </pc:spChg>
      </pc:sldChg>
      <pc:sldChg chg="modSp mod">
        <pc:chgData name="Eric ocasio" userId="18bc80f30e64ca44" providerId="LiveId" clId="{D3763FF4-2F32-4CE0-A2C6-5B921AF3E5C4}" dt="2022-02-22T22:18:58.336" v="57" actId="27636"/>
        <pc:sldMkLst>
          <pc:docMk/>
          <pc:sldMk cId="2323111557" sldId="259"/>
        </pc:sldMkLst>
        <pc:spChg chg="mod">
          <ac:chgData name="Eric ocasio" userId="18bc80f30e64ca44" providerId="LiveId" clId="{D3763FF4-2F32-4CE0-A2C6-5B921AF3E5C4}" dt="2022-02-22T22:18:58.336" v="57" actId="27636"/>
          <ac:spMkLst>
            <pc:docMk/>
            <pc:sldMk cId="2323111557" sldId="259"/>
            <ac:spMk id="2" creationId="{F2C136FA-20C2-48EE-8DE0-7A339687A6AE}"/>
          </ac:spMkLst>
        </pc:spChg>
      </pc:sldChg>
      <pc:sldChg chg="addSp delSp modSp mod">
        <pc:chgData name="Eric ocasio" userId="18bc80f30e64ca44" providerId="LiveId" clId="{D3763FF4-2F32-4CE0-A2C6-5B921AF3E5C4}" dt="2022-02-22T22:20:59.487" v="67" actId="14100"/>
        <pc:sldMkLst>
          <pc:docMk/>
          <pc:sldMk cId="3666950123" sldId="261"/>
        </pc:sldMkLst>
        <pc:spChg chg="del mod">
          <ac:chgData name="Eric ocasio" userId="18bc80f30e64ca44" providerId="LiveId" clId="{D3763FF4-2F32-4CE0-A2C6-5B921AF3E5C4}" dt="2022-02-22T22:20:09.661" v="60" actId="21"/>
          <ac:spMkLst>
            <pc:docMk/>
            <pc:sldMk cId="3666950123" sldId="261"/>
            <ac:spMk id="2" creationId="{98F6D04F-C052-4297-A11A-D4DBAB71E220}"/>
          </ac:spMkLst>
        </pc:spChg>
        <pc:spChg chg="add del mod">
          <ac:chgData name="Eric ocasio" userId="18bc80f30e64ca44" providerId="LiveId" clId="{D3763FF4-2F32-4CE0-A2C6-5B921AF3E5C4}" dt="2022-02-22T22:20:16.335" v="62" actId="21"/>
          <ac:spMkLst>
            <pc:docMk/>
            <pc:sldMk cId="3666950123" sldId="261"/>
            <ac:spMk id="6" creationId="{0A81E323-73A7-4C41-8B16-249134DCFDD6}"/>
          </ac:spMkLst>
        </pc:spChg>
        <pc:spChg chg="add mod">
          <ac:chgData name="Eric ocasio" userId="18bc80f30e64ca44" providerId="LiveId" clId="{D3763FF4-2F32-4CE0-A2C6-5B921AF3E5C4}" dt="2022-02-22T22:20:59.487" v="67" actId="14100"/>
          <ac:spMkLst>
            <pc:docMk/>
            <pc:sldMk cId="3666950123" sldId="261"/>
            <ac:spMk id="8" creationId="{75DD2B53-BF84-4672-885F-D5C284C062C8}"/>
          </ac:spMkLst>
        </pc:spChg>
        <pc:picChg chg="del">
          <ac:chgData name="Eric ocasio" userId="18bc80f30e64ca44" providerId="LiveId" clId="{D3763FF4-2F32-4CE0-A2C6-5B921AF3E5C4}" dt="2022-02-22T22:20:13.360" v="61" actId="21"/>
          <ac:picMkLst>
            <pc:docMk/>
            <pc:sldMk cId="3666950123" sldId="261"/>
            <ac:picMk id="3" creationId="{4594EF45-DB4D-42AD-9D12-5FAEDC6ABA71}"/>
          </ac:picMkLst>
        </pc:picChg>
        <pc:picChg chg="add">
          <ac:chgData name="Eric ocasio" userId="18bc80f30e64ca44" providerId="LiveId" clId="{D3763FF4-2F32-4CE0-A2C6-5B921AF3E5C4}" dt="2022-02-22T22:20:00.973" v="58"/>
          <ac:picMkLst>
            <pc:docMk/>
            <pc:sldMk cId="3666950123" sldId="261"/>
            <ac:picMk id="4" creationId="{529B1880-B6E3-4792-88ED-281848986C47}"/>
          </ac:picMkLst>
        </pc:picChg>
      </pc:sldChg>
      <pc:sldChg chg="addSp delSp modSp mod">
        <pc:chgData name="Eric ocasio" userId="18bc80f30e64ca44" providerId="LiveId" clId="{D3763FF4-2F32-4CE0-A2C6-5B921AF3E5C4}" dt="2022-02-22T22:22:31.832" v="82" actId="1076"/>
        <pc:sldMkLst>
          <pc:docMk/>
          <pc:sldMk cId="1739118434" sldId="262"/>
        </pc:sldMkLst>
        <pc:spChg chg="mod">
          <ac:chgData name="Eric ocasio" userId="18bc80f30e64ca44" providerId="LiveId" clId="{D3763FF4-2F32-4CE0-A2C6-5B921AF3E5C4}" dt="2022-02-22T22:22:17.697" v="80" actId="20577"/>
          <ac:spMkLst>
            <pc:docMk/>
            <pc:sldMk cId="1739118434" sldId="262"/>
            <ac:spMk id="2" creationId="{6CD50B5A-1BF9-460D-88EE-76F532B6CC0C}"/>
          </ac:spMkLst>
        </pc:spChg>
        <pc:picChg chg="del">
          <ac:chgData name="Eric ocasio" userId="18bc80f30e64ca44" providerId="LiveId" clId="{D3763FF4-2F32-4CE0-A2C6-5B921AF3E5C4}" dt="2022-02-22T22:21:17.465" v="68" actId="21"/>
          <ac:picMkLst>
            <pc:docMk/>
            <pc:sldMk cId="1739118434" sldId="262"/>
            <ac:picMk id="3" creationId="{184B0103-E391-4125-B7AD-4D570437112D}"/>
          </ac:picMkLst>
        </pc:picChg>
        <pc:picChg chg="add mod">
          <ac:chgData name="Eric ocasio" userId="18bc80f30e64ca44" providerId="LiveId" clId="{D3763FF4-2F32-4CE0-A2C6-5B921AF3E5C4}" dt="2022-02-22T22:22:31.832" v="82" actId="1076"/>
          <ac:picMkLst>
            <pc:docMk/>
            <pc:sldMk cId="1739118434" sldId="262"/>
            <ac:picMk id="4" creationId="{06810A17-F2E8-47AF-8142-C48B6C67C15F}"/>
          </ac:picMkLst>
        </pc:picChg>
      </pc:sldChg>
      <pc:sldChg chg="addSp delSp modSp mod">
        <pc:chgData name="Eric ocasio" userId="18bc80f30e64ca44" providerId="LiveId" clId="{D3763FF4-2F32-4CE0-A2C6-5B921AF3E5C4}" dt="2022-02-22T22:24:50.332" v="96" actId="1076"/>
        <pc:sldMkLst>
          <pc:docMk/>
          <pc:sldMk cId="2391981717" sldId="263"/>
        </pc:sldMkLst>
        <pc:spChg chg="del">
          <ac:chgData name="Eric ocasio" userId="18bc80f30e64ca44" providerId="LiveId" clId="{D3763FF4-2F32-4CE0-A2C6-5B921AF3E5C4}" dt="2022-02-22T22:23:13.335" v="84" actId="21"/>
          <ac:spMkLst>
            <pc:docMk/>
            <pc:sldMk cId="2391981717" sldId="263"/>
            <ac:spMk id="2" creationId="{75241DC2-D72B-4891-A896-AABF8BA0B43E}"/>
          </ac:spMkLst>
        </pc:spChg>
        <pc:spChg chg="add del mod">
          <ac:chgData name="Eric ocasio" userId="18bc80f30e64ca44" providerId="LiveId" clId="{D3763FF4-2F32-4CE0-A2C6-5B921AF3E5C4}" dt="2022-02-22T22:23:17.777" v="85" actId="21"/>
          <ac:spMkLst>
            <pc:docMk/>
            <pc:sldMk cId="2391981717" sldId="263"/>
            <ac:spMk id="5" creationId="{FE55F5CB-A9E1-47F5-B8B6-43F0EADACFED}"/>
          </ac:spMkLst>
        </pc:spChg>
        <pc:picChg chg="add mod">
          <ac:chgData name="Eric ocasio" userId="18bc80f30e64ca44" providerId="LiveId" clId="{D3763FF4-2F32-4CE0-A2C6-5B921AF3E5C4}" dt="2022-02-22T22:24:50.332" v="96" actId="1076"/>
          <ac:picMkLst>
            <pc:docMk/>
            <pc:sldMk cId="2391981717" sldId="263"/>
            <ac:picMk id="3" creationId="{0F3DBA83-4F6E-47FF-8BEA-2A8299EAE3E8}"/>
          </ac:picMkLst>
        </pc:picChg>
      </pc:sldChg>
      <pc:sldChg chg="addSp delSp modSp mod">
        <pc:chgData name="Eric ocasio" userId="18bc80f30e64ca44" providerId="LiveId" clId="{D3763FF4-2F32-4CE0-A2C6-5B921AF3E5C4}" dt="2022-02-22T22:24:37.107" v="93" actId="1076"/>
        <pc:sldMkLst>
          <pc:docMk/>
          <pc:sldMk cId="3546096569" sldId="264"/>
        </pc:sldMkLst>
        <pc:spChg chg="del mod">
          <ac:chgData name="Eric ocasio" userId="18bc80f30e64ca44" providerId="LiveId" clId="{D3763FF4-2F32-4CE0-A2C6-5B921AF3E5C4}" dt="2022-02-22T22:24:32.871" v="92" actId="21"/>
          <ac:spMkLst>
            <pc:docMk/>
            <pc:sldMk cId="3546096569" sldId="264"/>
            <ac:spMk id="2" creationId="{B3A37694-EF5C-407E-A227-6C4771DE0736}"/>
          </ac:spMkLst>
        </pc:spChg>
        <pc:picChg chg="del">
          <ac:chgData name="Eric ocasio" userId="18bc80f30e64ca44" providerId="LiveId" clId="{D3763FF4-2F32-4CE0-A2C6-5B921AF3E5C4}" dt="2022-02-22T22:24:28.192" v="90" actId="21"/>
          <ac:picMkLst>
            <pc:docMk/>
            <pc:sldMk cId="3546096569" sldId="264"/>
            <ac:picMk id="3" creationId="{D3BB407D-67D6-4FCD-867F-12A859F31708}"/>
          </ac:picMkLst>
        </pc:picChg>
        <pc:picChg chg="add mod">
          <ac:chgData name="Eric ocasio" userId="18bc80f30e64ca44" providerId="LiveId" clId="{D3763FF4-2F32-4CE0-A2C6-5B921AF3E5C4}" dt="2022-02-22T22:24:37.107" v="93" actId="1076"/>
          <ac:picMkLst>
            <pc:docMk/>
            <pc:sldMk cId="3546096569" sldId="264"/>
            <ac:picMk id="4" creationId="{55CEC971-EEE3-42A2-BC7F-1FE394993E9A}"/>
          </ac:picMkLst>
        </pc:picChg>
      </pc:sldChg>
      <pc:sldChg chg="addSp delSp modSp mod">
        <pc:chgData name="Eric ocasio" userId="18bc80f30e64ca44" providerId="LiveId" clId="{D3763FF4-2F32-4CE0-A2C6-5B921AF3E5C4}" dt="2022-02-22T22:26:05.092" v="104" actId="1076"/>
        <pc:sldMkLst>
          <pc:docMk/>
          <pc:sldMk cId="104075409" sldId="265"/>
        </pc:sldMkLst>
        <pc:spChg chg="del">
          <ac:chgData name="Eric ocasio" userId="18bc80f30e64ca44" providerId="LiveId" clId="{D3763FF4-2F32-4CE0-A2C6-5B921AF3E5C4}" dt="2022-02-22T22:25:11.617" v="97" actId="21"/>
          <ac:spMkLst>
            <pc:docMk/>
            <pc:sldMk cId="104075409" sldId="265"/>
            <ac:spMk id="2" creationId="{5E94364F-0697-4224-B76E-FF849235F45A}"/>
          </ac:spMkLst>
        </pc:spChg>
        <pc:spChg chg="add del mod">
          <ac:chgData name="Eric ocasio" userId="18bc80f30e64ca44" providerId="LiveId" clId="{D3763FF4-2F32-4CE0-A2C6-5B921AF3E5C4}" dt="2022-02-22T22:25:15.869" v="99" actId="21"/>
          <ac:spMkLst>
            <pc:docMk/>
            <pc:sldMk cId="104075409" sldId="265"/>
            <ac:spMk id="5" creationId="{28178697-C56F-4160-B9FD-484EA0746521}"/>
          </ac:spMkLst>
        </pc:spChg>
        <pc:spChg chg="add mod">
          <ac:chgData name="Eric ocasio" userId="18bc80f30e64ca44" providerId="LiveId" clId="{D3763FF4-2F32-4CE0-A2C6-5B921AF3E5C4}" dt="2022-02-22T22:26:05.092" v="104" actId="1076"/>
          <ac:spMkLst>
            <pc:docMk/>
            <pc:sldMk cId="104075409" sldId="265"/>
            <ac:spMk id="7" creationId="{9A558575-3FED-45B3-894C-485151D3D386}"/>
          </ac:spMkLst>
        </pc:spChg>
        <pc:picChg chg="del">
          <ac:chgData name="Eric ocasio" userId="18bc80f30e64ca44" providerId="LiveId" clId="{D3763FF4-2F32-4CE0-A2C6-5B921AF3E5C4}" dt="2022-02-22T22:25:13.096" v="98" actId="21"/>
          <ac:picMkLst>
            <pc:docMk/>
            <pc:sldMk cId="104075409" sldId="265"/>
            <ac:picMk id="3" creationId="{C0907207-CF6C-4AEE-AE43-BD4DD8DECCE0}"/>
          </ac:picMkLst>
        </pc:picChg>
      </pc:sldChg>
      <pc:sldChg chg="addSp delSp modSp mod">
        <pc:chgData name="Eric ocasio" userId="18bc80f30e64ca44" providerId="LiveId" clId="{D3763FF4-2F32-4CE0-A2C6-5B921AF3E5C4}" dt="2022-02-22T22:32:24.032" v="151" actId="14100"/>
        <pc:sldMkLst>
          <pc:docMk/>
          <pc:sldMk cId="488149874" sldId="266"/>
        </pc:sldMkLst>
        <pc:spChg chg="del">
          <ac:chgData name="Eric ocasio" userId="18bc80f30e64ca44" providerId="LiveId" clId="{D3763FF4-2F32-4CE0-A2C6-5B921AF3E5C4}" dt="2022-02-22T22:27:02.354" v="109" actId="21"/>
          <ac:spMkLst>
            <pc:docMk/>
            <pc:sldMk cId="488149874" sldId="266"/>
            <ac:spMk id="2" creationId="{7B862536-39EF-446B-9790-0B98DA335169}"/>
          </ac:spMkLst>
        </pc:spChg>
        <pc:spChg chg="add mod">
          <ac:chgData name="Eric ocasio" userId="18bc80f30e64ca44" providerId="LiveId" clId="{D3763FF4-2F32-4CE0-A2C6-5B921AF3E5C4}" dt="2022-02-22T22:29:21.582" v="127" actId="1076"/>
          <ac:spMkLst>
            <pc:docMk/>
            <pc:sldMk cId="488149874" sldId="266"/>
            <ac:spMk id="5" creationId="{457FA4AD-2078-4BA5-B7B5-CCFD6A24F7AE}"/>
          </ac:spMkLst>
        </pc:spChg>
        <pc:spChg chg="add mod">
          <ac:chgData name="Eric ocasio" userId="18bc80f30e64ca44" providerId="LiveId" clId="{D3763FF4-2F32-4CE0-A2C6-5B921AF3E5C4}" dt="2022-02-22T22:32:24.032" v="151" actId="14100"/>
          <ac:spMkLst>
            <pc:docMk/>
            <pc:sldMk cId="488149874" sldId="266"/>
            <ac:spMk id="8" creationId="{5FE1352D-EBF0-47B3-8E85-AF77F57482D9}"/>
          </ac:spMkLst>
        </pc:spChg>
        <pc:picChg chg="del">
          <ac:chgData name="Eric ocasio" userId="18bc80f30e64ca44" providerId="LiveId" clId="{D3763FF4-2F32-4CE0-A2C6-5B921AF3E5C4}" dt="2022-02-22T22:26:59.414" v="108" actId="21"/>
          <ac:picMkLst>
            <pc:docMk/>
            <pc:sldMk cId="488149874" sldId="266"/>
            <ac:picMk id="3" creationId="{03F43292-1DDB-4367-9F12-36F4018BB129}"/>
          </ac:picMkLst>
        </pc:picChg>
        <pc:picChg chg="add mod">
          <ac:chgData name="Eric ocasio" userId="18bc80f30e64ca44" providerId="LiveId" clId="{D3763FF4-2F32-4CE0-A2C6-5B921AF3E5C4}" dt="2022-02-22T22:28:45.432" v="120" actId="1076"/>
          <ac:picMkLst>
            <pc:docMk/>
            <pc:sldMk cId="488149874" sldId="266"/>
            <ac:picMk id="6" creationId="{78CED6B0-7303-4520-B172-45B2EB2905BC}"/>
          </ac:picMkLst>
        </pc:picChg>
      </pc:sldChg>
      <pc:sldChg chg="addSp delSp modSp mod">
        <pc:chgData name="Eric ocasio" userId="18bc80f30e64ca44" providerId="LiveId" clId="{D3763FF4-2F32-4CE0-A2C6-5B921AF3E5C4}" dt="2022-02-22T22:32:07.318" v="150" actId="14100"/>
        <pc:sldMkLst>
          <pc:docMk/>
          <pc:sldMk cId="207804056" sldId="267"/>
        </pc:sldMkLst>
        <pc:spChg chg="del">
          <ac:chgData name="Eric ocasio" userId="18bc80f30e64ca44" providerId="LiveId" clId="{D3763FF4-2F32-4CE0-A2C6-5B921AF3E5C4}" dt="2022-02-22T22:29:43.411" v="129" actId="21"/>
          <ac:spMkLst>
            <pc:docMk/>
            <pc:sldMk cId="207804056" sldId="267"/>
            <ac:spMk id="2" creationId="{148402C1-3F5D-425F-A0E6-041663348FCC}"/>
          </ac:spMkLst>
        </pc:spChg>
        <pc:spChg chg="add mod">
          <ac:chgData name="Eric ocasio" userId="18bc80f30e64ca44" providerId="LiveId" clId="{D3763FF4-2F32-4CE0-A2C6-5B921AF3E5C4}" dt="2022-02-22T22:31:30.640" v="146" actId="1076"/>
          <ac:spMkLst>
            <pc:docMk/>
            <pc:sldMk cId="207804056" sldId="267"/>
            <ac:spMk id="5" creationId="{08033358-58EC-4F66-86CA-08E5673574FE}"/>
          </ac:spMkLst>
        </pc:spChg>
        <pc:spChg chg="add mod">
          <ac:chgData name="Eric ocasio" userId="18bc80f30e64ca44" providerId="LiveId" clId="{D3763FF4-2F32-4CE0-A2C6-5B921AF3E5C4}" dt="2022-02-22T22:32:07.318" v="150" actId="14100"/>
          <ac:spMkLst>
            <pc:docMk/>
            <pc:sldMk cId="207804056" sldId="267"/>
            <ac:spMk id="7" creationId="{204359F9-1A75-4F83-A4DF-CF32B378E60F}"/>
          </ac:spMkLst>
        </pc:spChg>
        <pc:picChg chg="add mod">
          <ac:chgData name="Eric ocasio" userId="18bc80f30e64ca44" providerId="LiveId" clId="{D3763FF4-2F32-4CE0-A2C6-5B921AF3E5C4}" dt="2022-02-22T22:30:54.631" v="138" actId="1076"/>
          <ac:picMkLst>
            <pc:docMk/>
            <pc:sldMk cId="207804056" sldId="267"/>
            <ac:picMk id="3" creationId="{A4994DAC-AA82-419D-A208-37306B1440DD}"/>
          </ac:picMkLst>
        </pc:picChg>
      </pc:sldChg>
      <pc:sldChg chg="addSp delSp modSp mod">
        <pc:chgData name="Eric ocasio" userId="18bc80f30e64ca44" providerId="LiveId" clId="{D3763FF4-2F32-4CE0-A2C6-5B921AF3E5C4}" dt="2022-02-22T22:38:43.414" v="201" actId="1076"/>
        <pc:sldMkLst>
          <pc:docMk/>
          <pc:sldMk cId="2002057371" sldId="268"/>
        </pc:sldMkLst>
        <pc:spChg chg="del">
          <ac:chgData name="Eric ocasio" userId="18bc80f30e64ca44" providerId="LiveId" clId="{D3763FF4-2F32-4CE0-A2C6-5B921AF3E5C4}" dt="2022-02-22T22:32:48.996" v="153" actId="21"/>
          <ac:spMkLst>
            <pc:docMk/>
            <pc:sldMk cId="2002057371" sldId="268"/>
            <ac:spMk id="3" creationId="{35FCF965-A9E4-4FB1-BE6E-F3F2689FD91F}"/>
          </ac:spMkLst>
        </pc:spChg>
        <pc:spChg chg="add mod">
          <ac:chgData name="Eric ocasio" userId="18bc80f30e64ca44" providerId="LiveId" clId="{D3763FF4-2F32-4CE0-A2C6-5B921AF3E5C4}" dt="2022-02-22T22:33:11.090" v="159" actId="1076"/>
          <ac:spMkLst>
            <pc:docMk/>
            <pc:sldMk cId="2002057371" sldId="268"/>
            <ac:spMk id="5" creationId="{8EDDA01B-334F-4D53-955C-6E38503FAFC7}"/>
          </ac:spMkLst>
        </pc:spChg>
        <pc:spChg chg="add del mod">
          <ac:chgData name="Eric ocasio" userId="18bc80f30e64ca44" providerId="LiveId" clId="{D3763FF4-2F32-4CE0-A2C6-5B921AF3E5C4}" dt="2022-02-22T22:32:54.772" v="155" actId="21"/>
          <ac:spMkLst>
            <pc:docMk/>
            <pc:sldMk cId="2002057371" sldId="268"/>
            <ac:spMk id="7" creationId="{AA07B043-7E43-4569-B0B2-8BDFF2B79968}"/>
          </ac:spMkLst>
        </pc:spChg>
        <pc:spChg chg="add mod">
          <ac:chgData name="Eric ocasio" userId="18bc80f30e64ca44" providerId="LiveId" clId="{D3763FF4-2F32-4CE0-A2C6-5B921AF3E5C4}" dt="2022-02-22T22:38:43.414" v="201" actId="1076"/>
          <ac:spMkLst>
            <pc:docMk/>
            <pc:sldMk cId="2002057371" sldId="268"/>
            <ac:spMk id="9" creationId="{431691FC-DC10-4673-B612-03E6A08E2045}"/>
          </ac:spMkLst>
        </pc:spChg>
        <pc:picChg chg="del">
          <ac:chgData name="Eric ocasio" userId="18bc80f30e64ca44" providerId="LiveId" clId="{D3763FF4-2F32-4CE0-A2C6-5B921AF3E5C4}" dt="2022-02-22T22:32:52.199" v="154" actId="21"/>
          <ac:picMkLst>
            <pc:docMk/>
            <pc:sldMk cId="2002057371" sldId="268"/>
            <ac:picMk id="4" creationId="{5EECAA3F-A041-419A-9FBF-CD8964D03091}"/>
          </ac:picMkLst>
        </pc:picChg>
        <pc:picChg chg="add mod">
          <ac:chgData name="Eric ocasio" userId="18bc80f30e64ca44" providerId="LiveId" clId="{D3763FF4-2F32-4CE0-A2C6-5B921AF3E5C4}" dt="2022-02-22T22:34:09.217" v="168" actId="1076"/>
          <ac:picMkLst>
            <pc:docMk/>
            <pc:sldMk cId="2002057371" sldId="268"/>
            <ac:picMk id="10" creationId="{77454800-A64F-4FEA-8248-C7780117437F}"/>
          </ac:picMkLst>
        </pc:picChg>
      </pc:sldChg>
      <pc:sldChg chg="addSp delSp modSp mod">
        <pc:chgData name="Eric ocasio" userId="18bc80f30e64ca44" providerId="LiveId" clId="{D3763FF4-2F32-4CE0-A2C6-5B921AF3E5C4}" dt="2022-02-22T22:38:19.974" v="198" actId="1076"/>
        <pc:sldMkLst>
          <pc:docMk/>
          <pc:sldMk cId="900440867" sldId="269"/>
        </pc:sldMkLst>
        <pc:spChg chg="mod">
          <ac:chgData name="Eric ocasio" userId="18bc80f30e64ca44" providerId="LiveId" clId="{D3763FF4-2F32-4CE0-A2C6-5B921AF3E5C4}" dt="2022-02-22T22:35:30.452" v="176" actId="1076"/>
          <ac:spMkLst>
            <pc:docMk/>
            <pc:sldMk cId="900440867" sldId="269"/>
            <ac:spMk id="2" creationId="{A497FFDF-6815-4FFD-92EB-22B612265E06}"/>
          </ac:spMkLst>
        </pc:spChg>
        <pc:spChg chg="add del">
          <ac:chgData name="Eric ocasio" userId="18bc80f30e64ca44" providerId="LiveId" clId="{D3763FF4-2F32-4CE0-A2C6-5B921AF3E5C4}" dt="2022-02-22T22:35:33.400" v="177" actId="21"/>
          <ac:spMkLst>
            <pc:docMk/>
            <pc:sldMk cId="900440867" sldId="269"/>
            <ac:spMk id="5" creationId="{FC0D1715-0D98-410B-95CA-65F56FECBF2F}"/>
          </ac:spMkLst>
        </pc:spChg>
        <pc:spChg chg="add mod">
          <ac:chgData name="Eric ocasio" userId="18bc80f30e64ca44" providerId="LiveId" clId="{D3763FF4-2F32-4CE0-A2C6-5B921AF3E5C4}" dt="2022-02-22T22:38:19.974" v="198" actId="1076"/>
          <ac:spMkLst>
            <pc:docMk/>
            <pc:sldMk cId="900440867" sldId="269"/>
            <ac:spMk id="8" creationId="{099AA157-A9EC-44C1-AF7D-03CC860C0325}"/>
          </ac:spMkLst>
        </pc:spChg>
        <pc:picChg chg="del">
          <ac:chgData name="Eric ocasio" userId="18bc80f30e64ca44" providerId="LiveId" clId="{D3763FF4-2F32-4CE0-A2C6-5B921AF3E5C4}" dt="2022-02-22T22:35:10.336" v="173" actId="21"/>
          <ac:picMkLst>
            <pc:docMk/>
            <pc:sldMk cId="900440867" sldId="269"/>
            <ac:picMk id="3" creationId="{1061D4A0-8E36-41DF-8830-7815A4BB91B9}"/>
          </ac:picMkLst>
        </pc:picChg>
        <pc:picChg chg="add mod">
          <ac:chgData name="Eric ocasio" userId="18bc80f30e64ca44" providerId="LiveId" clId="{D3763FF4-2F32-4CE0-A2C6-5B921AF3E5C4}" dt="2022-02-22T22:37:20.934" v="192" actId="1076"/>
          <ac:picMkLst>
            <pc:docMk/>
            <pc:sldMk cId="900440867" sldId="269"/>
            <ac:picMk id="6" creationId="{E726F473-9E18-45BF-B645-9A2DA439CBD1}"/>
          </ac:picMkLst>
        </pc:picChg>
      </pc:sldChg>
      <pc:sldChg chg="delSp modSp mod">
        <pc:chgData name="Eric ocasio" userId="18bc80f30e64ca44" providerId="LiveId" clId="{D3763FF4-2F32-4CE0-A2C6-5B921AF3E5C4}" dt="2022-02-22T22:39:59.855" v="209" actId="1076"/>
        <pc:sldMkLst>
          <pc:docMk/>
          <pc:sldMk cId="2678432231" sldId="270"/>
        </pc:sldMkLst>
        <pc:spChg chg="mod">
          <ac:chgData name="Eric ocasio" userId="18bc80f30e64ca44" providerId="LiveId" clId="{D3763FF4-2F32-4CE0-A2C6-5B921AF3E5C4}" dt="2022-02-22T22:39:59.855" v="209" actId="1076"/>
          <ac:spMkLst>
            <pc:docMk/>
            <pc:sldMk cId="2678432231" sldId="270"/>
            <ac:spMk id="2" creationId="{B79A0CA5-05C3-4EEA-9558-B662E8290813}"/>
          </ac:spMkLst>
        </pc:spChg>
        <pc:picChg chg="del">
          <ac:chgData name="Eric ocasio" userId="18bc80f30e64ca44" providerId="LiveId" clId="{D3763FF4-2F32-4CE0-A2C6-5B921AF3E5C4}" dt="2022-02-22T22:38:50.351" v="202" actId="21"/>
          <ac:picMkLst>
            <pc:docMk/>
            <pc:sldMk cId="2678432231" sldId="270"/>
            <ac:picMk id="3" creationId="{84896E36-A7FB-4368-ABBA-6D0DE0D423AB}"/>
          </ac:picMkLst>
        </pc:picChg>
      </pc:sldChg>
      <pc:sldChg chg="addSp modSp mod">
        <pc:chgData name="Eric ocasio" userId="18bc80f30e64ca44" providerId="LiveId" clId="{D3763FF4-2F32-4CE0-A2C6-5B921AF3E5C4}" dt="2022-02-23T00:38:30.262" v="225" actId="20577"/>
        <pc:sldMkLst>
          <pc:docMk/>
          <pc:sldMk cId="1366861264" sldId="271"/>
        </pc:sldMkLst>
        <pc:spChg chg="mod">
          <ac:chgData name="Eric ocasio" userId="18bc80f30e64ca44" providerId="LiveId" clId="{D3763FF4-2F32-4CE0-A2C6-5B921AF3E5C4}" dt="2022-02-23T00:37:24.735" v="215" actId="1076"/>
          <ac:spMkLst>
            <pc:docMk/>
            <pc:sldMk cId="1366861264" sldId="271"/>
            <ac:spMk id="2" creationId="{488B17B2-80F9-4C43-8E86-C2062A36F440}"/>
          </ac:spMkLst>
        </pc:spChg>
        <pc:spChg chg="add mod">
          <ac:chgData name="Eric ocasio" userId="18bc80f30e64ca44" providerId="LiveId" clId="{D3763FF4-2F32-4CE0-A2C6-5B921AF3E5C4}" dt="2022-02-23T00:38:30.262" v="225" actId="20577"/>
          <ac:spMkLst>
            <pc:docMk/>
            <pc:sldMk cId="1366861264" sldId="271"/>
            <ac:spMk id="5" creationId="{FEBED715-777F-4B1F-A483-FA4492540F33}"/>
          </ac:spMkLst>
        </pc:spChg>
        <pc:picChg chg="add mod">
          <ac:chgData name="Eric ocasio" userId="18bc80f30e64ca44" providerId="LiveId" clId="{D3763FF4-2F32-4CE0-A2C6-5B921AF3E5C4}" dt="2022-02-23T00:37:35.985" v="217" actId="1076"/>
          <ac:picMkLst>
            <pc:docMk/>
            <pc:sldMk cId="1366861264" sldId="271"/>
            <ac:picMk id="3" creationId="{0968061C-B229-4493-B6E9-206702841282}"/>
          </ac:picMkLst>
        </pc:picChg>
      </pc:sldChg>
      <pc:sldChg chg="addSp delSp modSp mod">
        <pc:chgData name="Eric ocasio" userId="18bc80f30e64ca44" providerId="LiveId" clId="{D3763FF4-2F32-4CE0-A2C6-5B921AF3E5C4}" dt="2022-02-23T00:39:48.385" v="240" actId="1076"/>
        <pc:sldMkLst>
          <pc:docMk/>
          <pc:sldMk cId="3905621590" sldId="272"/>
        </pc:sldMkLst>
        <pc:spChg chg="mod">
          <ac:chgData name="Eric ocasio" userId="18bc80f30e64ca44" providerId="LiveId" clId="{D3763FF4-2F32-4CE0-A2C6-5B921AF3E5C4}" dt="2022-02-23T00:39:36.629" v="236" actId="1076"/>
          <ac:spMkLst>
            <pc:docMk/>
            <pc:sldMk cId="3905621590" sldId="272"/>
            <ac:spMk id="2" creationId="{03A69E8A-0FBE-4E45-96BA-C413C560B02B}"/>
          </ac:spMkLst>
        </pc:spChg>
        <pc:picChg chg="del">
          <ac:chgData name="Eric ocasio" userId="18bc80f30e64ca44" providerId="LiveId" clId="{D3763FF4-2F32-4CE0-A2C6-5B921AF3E5C4}" dt="2022-02-23T00:38:47.706" v="226" actId="21"/>
          <ac:picMkLst>
            <pc:docMk/>
            <pc:sldMk cId="3905621590" sldId="272"/>
            <ac:picMk id="3" creationId="{D2D3F134-26A2-4652-9F20-68F932E9FC3B}"/>
          </ac:picMkLst>
        </pc:picChg>
        <pc:picChg chg="add mod">
          <ac:chgData name="Eric ocasio" userId="18bc80f30e64ca44" providerId="LiveId" clId="{D3763FF4-2F32-4CE0-A2C6-5B921AF3E5C4}" dt="2022-02-23T00:39:48.385" v="240" actId="1076"/>
          <ac:picMkLst>
            <pc:docMk/>
            <pc:sldMk cId="3905621590" sldId="272"/>
            <ac:picMk id="4" creationId="{FE897D03-1B67-42AF-88BD-C27F21AE3036}"/>
          </ac:picMkLst>
        </pc:picChg>
      </pc:sldChg>
      <pc:sldChg chg="addSp delSp modSp mod">
        <pc:chgData name="Eric ocasio" userId="18bc80f30e64ca44" providerId="LiveId" clId="{D3763FF4-2F32-4CE0-A2C6-5B921AF3E5C4}" dt="2022-02-23T00:42:06.804" v="266" actId="1076"/>
        <pc:sldMkLst>
          <pc:docMk/>
          <pc:sldMk cId="701315046" sldId="274"/>
        </pc:sldMkLst>
        <pc:spChg chg="del">
          <ac:chgData name="Eric ocasio" userId="18bc80f30e64ca44" providerId="LiveId" clId="{D3763FF4-2F32-4CE0-A2C6-5B921AF3E5C4}" dt="2022-02-23T00:40:17.182" v="242" actId="21"/>
          <ac:spMkLst>
            <pc:docMk/>
            <pc:sldMk cId="701315046" sldId="274"/>
            <ac:spMk id="2" creationId="{C10502C3-EDC7-40D3-8C21-5AC82A36A304}"/>
          </ac:spMkLst>
        </pc:spChg>
        <pc:spChg chg="add del">
          <ac:chgData name="Eric ocasio" userId="18bc80f30e64ca44" providerId="LiveId" clId="{D3763FF4-2F32-4CE0-A2C6-5B921AF3E5C4}" dt="2022-02-23T00:40:36.469" v="245" actId="21"/>
          <ac:spMkLst>
            <pc:docMk/>
            <pc:sldMk cId="701315046" sldId="274"/>
            <ac:spMk id="5" creationId="{86EE957B-42CE-46E9-A538-3F2BBE2BCD64}"/>
          </ac:spMkLst>
        </pc:spChg>
        <pc:spChg chg="add mod">
          <ac:chgData name="Eric ocasio" userId="18bc80f30e64ca44" providerId="LiveId" clId="{D3763FF4-2F32-4CE0-A2C6-5B921AF3E5C4}" dt="2022-02-23T00:41:02.380" v="251" actId="1076"/>
          <ac:spMkLst>
            <pc:docMk/>
            <pc:sldMk cId="701315046" sldId="274"/>
            <ac:spMk id="7" creationId="{0F6FC2C9-1175-498B-B951-5BFCC7D823A7}"/>
          </ac:spMkLst>
        </pc:spChg>
        <pc:spChg chg="add mod">
          <ac:chgData name="Eric ocasio" userId="18bc80f30e64ca44" providerId="LiveId" clId="{D3763FF4-2F32-4CE0-A2C6-5B921AF3E5C4}" dt="2022-02-23T00:41:29.854" v="257" actId="1076"/>
          <ac:spMkLst>
            <pc:docMk/>
            <pc:sldMk cId="701315046" sldId="274"/>
            <ac:spMk id="9" creationId="{BC58B728-BF6D-44BE-BBC0-ACEAC1D7DEC9}"/>
          </ac:spMkLst>
        </pc:spChg>
        <pc:graphicFrameChg chg="del">
          <ac:chgData name="Eric ocasio" userId="18bc80f30e64ca44" providerId="LiveId" clId="{D3763FF4-2F32-4CE0-A2C6-5B921AF3E5C4}" dt="2022-02-23T00:40:33.869" v="244" actId="21"/>
          <ac:graphicFrameMkLst>
            <pc:docMk/>
            <pc:sldMk cId="701315046" sldId="274"/>
            <ac:graphicFrameMk id="3" creationId="{9E3A6C76-9723-4671-BFB3-302FE4E11599}"/>
          </ac:graphicFrameMkLst>
        </pc:graphicFrameChg>
        <pc:picChg chg="add mod">
          <ac:chgData name="Eric ocasio" userId="18bc80f30e64ca44" providerId="LiveId" clId="{D3763FF4-2F32-4CE0-A2C6-5B921AF3E5C4}" dt="2022-02-23T00:41:43.432" v="260" actId="1076"/>
          <ac:picMkLst>
            <pc:docMk/>
            <pc:sldMk cId="701315046" sldId="274"/>
            <ac:picMk id="10" creationId="{A94E6412-F625-44A7-80D5-4A471664A0A5}"/>
          </ac:picMkLst>
        </pc:picChg>
        <pc:picChg chg="add mod">
          <ac:chgData name="Eric ocasio" userId="18bc80f30e64ca44" providerId="LiveId" clId="{D3763FF4-2F32-4CE0-A2C6-5B921AF3E5C4}" dt="2022-02-23T00:42:06.804" v="266" actId="1076"/>
          <ac:picMkLst>
            <pc:docMk/>
            <pc:sldMk cId="701315046" sldId="274"/>
            <ac:picMk id="11" creationId="{C7F432E0-F4F5-4A93-B2C1-0EEB01BFDDEB}"/>
          </ac:picMkLst>
        </pc:picChg>
      </pc:sldChg>
      <pc:sldChg chg="modSp mod">
        <pc:chgData name="Eric ocasio" userId="18bc80f30e64ca44" providerId="LiveId" clId="{D3763FF4-2F32-4CE0-A2C6-5B921AF3E5C4}" dt="2022-02-23T00:42:35.772" v="269" actId="1076"/>
        <pc:sldMkLst>
          <pc:docMk/>
          <pc:sldMk cId="2824470841" sldId="275"/>
        </pc:sldMkLst>
        <pc:spChg chg="mod">
          <ac:chgData name="Eric ocasio" userId="18bc80f30e64ca44" providerId="LiveId" clId="{D3763FF4-2F32-4CE0-A2C6-5B921AF3E5C4}" dt="2022-02-23T00:42:35.772" v="269" actId="1076"/>
          <ac:spMkLst>
            <pc:docMk/>
            <pc:sldMk cId="2824470841" sldId="275"/>
            <ac:spMk id="2" creationId="{2105BF59-B527-47E1-AF30-BCF7B81CCEFB}"/>
          </ac:spMkLst>
        </pc:spChg>
      </pc:sldChg>
      <pc:sldChg chg="addSp delSp modSp mod">
        <pc:chgData name="Eric ocasio" userId="18bc80f30e64ca44" providerId="LiveId" clId="{D3763FF4-2F32-4CE0-A2C6-5B921AF3E5C4}" dt="2022-02-23T00:58:43.014" v="282"/>
        <pc:sldMkLst>
          <pc:docMk/>
          <pc:sldMk cId="2546585812" sldId="276"/>
        </pc:sldMkLst>
        <pc:spChg chg="add mod">
          <ac:chgData name="Eric ocasio" userId="18bc80f30e64ca44" providerId="LiveId" clId="{D3763FF4-2F32-4CE0-A2C6-5B921AF3E5C4}" dt="2022-02-23T00:57:52.861" v="274" actId="1076"/>
          <ac:spMkLst>
            <pc:docMk/>
            <pc:sldMk cId="2546585812" sldId="276"/>
            <ac:spMk id="4" creationId="{110D9119-6DD1-437D-98AA-FAF0B82D2E6E}"/>
          </ac:spMkLst>
        </pc:spChg>
        <pc:spChg chg="add mod">
          <ac:chgData name="Eric ocasio" userId="18bc80f30e64ca44" providerId="LiveId" clId="{D3763FF4-2F32-4CE0-A2C6-5B921AF3E5C4}" dt="2022-02-23T00:58:36.900" v="281" actId="1076"/>
          <ac:spMkLst>
            <pc:docMk/>
            <pc:sldMk cId="2546585812" sldId="276"/>
            <ac:spMk id="6" creationId="{A1449B2F-D16F-4FAF-A974-8597DAE13017}"/>
          </ac:spMkLst>
        </pc:spChg>
        <pc:picChg chg="del">
          <ac:chgData name="Eric ocasio" userId="18bc80f30e64ca44" providerId="LiveId" clId="{D3763FF4-2F32-4CE0-A2C6-5B921AF3E5C4}" dt="2022-02-23T00:42:39.904" v="270" actId="21"/>
          <ac:picMkLst>
            <pc:docMk/>
            <pc:sldMk cId="2546585812" sldId="276"/>
            <ac:picMk id="3" creationId="{8EA72322-D5CB-4D72-98D5-C03BF193599B}"/>
          </ac:picMkLst>
        </pc:picChg>
        <pc:picChg chg="add">
          <ac:chgData name="Eric ocasio" userId="18bc80f30e64ca44" providerId="LiveId" clId="{D3763FF4-2F32-4CE0-A2C6-5B921AF3E5C4}" dt="2022-02-23T00:58:43.014" v="282"/>
          <ac:picMkLst>
            <pc:docMk/>
            <pc:sldMk cId="2546585812" sldId="276"/>
            <ac:picMk id="7" creationId="{23547039-3F44-46E2-9422-99A99B7E35A6}"/>
          </ac:picMkLst>
        </pc:picChg>
      </pc:sldChg>
      <pc:sldChg chg="addSp delSp modSp mod">
        <pc:chgData name="Eric ocasio" userId="18bc80f30e64ca44" providerId="LiveId" clId="{D3763FF4-2F32-4CE0-A2C6-5B921AF3E5C4}" dt="2022-02-23T00:59:54.435" v="289" actId="1076"/>
        <pc:sldMkLst>
          <pc:docMk/>
          <pc:sldMk cId="1792278350" sldId="277"/>
        </pc:sldMkLst>
        <pc:spChg chg="add mod">
          <ac:chgData name="Eric ocasio" userId="18bc80f30e64ca44" providerId="LiveId" clId="{D3763FF4-2F32-4CE0-A2C6-5B921AF3E5C4}" dt="2022-02-23T00:59:54.435" v="289" actId="1076"/>
          <ac:spMkLst>
            <pc:docMk/>
            <pc:sldMk cId="1792278350" sldId="277"/>
            <ac:spMk id="4" creationId="{E135EB3D-9062-463D-9FF2-D4B41012CB0C}"/>
          </ac:spMkLst>
        </pc:spChg>
        <pc:picChg chg="del">
          <ac:chgData name="Eric ocasio" userId="18bc80f30e64ca44" providerId="LiveId" clId="{D3763FF4-2F32-4CE0-A2C6-5B921AF3E5C4}" dt="2022-02-23T00:58:54.678" v="283" actId="21"/>
          <ac:picMkLst>
            <pc:docMk/>
            <pc:sldMk cId="1792278350" sldId="277"/>
            <ac:picMk id="3" creationId="{62400A13-CE31-4BAC-A47D-44B1BC5B710E}"/>
          </ac:picMkLst>
        </pc:picChg>
      </pc:sldChg>
      <pc:sldChg chg="addSp delSp modSp mod">
        <pc:chgData name="Eric ocasio" userId="18bc80f30e64ca44" providerId="LiveId" clId="{D3763FF4-2F32-4CE0-A2C6-5B921AF3E5C4}" dt="2022-02-23T01:07:55.199" v="339" actId="1076"/>
        <pc:sldMkLst>
          <pc:docMk/>
          <pc:sldMk cId="4001360007" sldId="278"/>
        </pc:sldMkLst>
        <pc:spChg chg="del">
          <ac:chgData name="Eric ocasio" userId="18bc80f30e64ca44" providerId="LiveId" clId="{D3763FF4-2F32-4CE0-A2C6-5B921AF3E5C4}" dt="2022-02-23T01:00:06.639" v="290" actId="21"/>
          <ac:spMkLst>
            <pc:docMk/>
            <pc:sldMk cId="4001360007" sldId="278"/>
            <ac:spMk id="2" creationId="{4DAD1349-F1A7-4ECC-A67F-3333679D875D}"/>
          </ac:spMkLst>
        </pc:spChg>
        <pc:spChg chg="add mod">
          <ac:chgData name="Eric ocasio" userId="18bc80f30e64ca44" providerId="LiveId" clId="{D3763FF4-2F32-4CE0-A2C6-5B921AF3E5C4}" dt="2022-02-23T01:02:06.219" v="301" actId="1076"/>
          <ac:spMkLst>
            <pc:docMk/>
            <pc:sldMk cId="4001360007" sldId="278"/>
            <ac:spMk id="5" creationId="{D3AF5499-7CAE-462D-968D-66615CA5BF0A}"/>
          </ac:spMkLst>
        </pc:spChg>
        <pc:spChg chg="add mod">
          <ac:chgData name="Eric ocasio" userId="18bc80f30e64ca44" providerId="LiveId" clId="{D3763FF4-2F32-4CE0-A2C6-5B921AF3E5C4}" dt="2022-02-23T01:07:55.199" v="339" actId="1076"/>
          <ac:spMkLst>
            <pc:docMk/>
            <pc:sldMk cId="4001360007" sldId="278"/>
            <ac:spMk id="7" creationId="{B508F065-BC8D-4D14-BF63-4D9285A81233}"/>
          </ac:spMkLst>
        </pc:spChg>
        <pc:picChg chg="del">
          <ac:chgData name="Eric ocasio" userId="18bc80f30e64ca44" providerId="LiveId" clId="{D3763FF4-2F32-4CE0-A2C6-5B921AF3E5C4}" dt="2022-02-23T01:00:10.961" v="291" actId="21"/>
          <ac:picMkLst>
            <pc:docMk/>
            <pc:sldMk cId="4001360007" sldId="278"/>
            <ac:picMk id="3" creationId="{2A180D38-6F70-43D8-8ED5-5D16D1696339}"/>
          </ac:picMkLst>
        </pc:picChg>
      </pc:sldChg>
      <pc:sldChg chg="addSp delSp modSp mod">
        <pc:chgData name="Eric ocasio" userId="18bc80f30e64ca44" providerId="LiveId" clId="{D3763FF4-2F32-4CE0-A2C6-5B921AF3E5C4}" dt="2022-02-23T01:11:56.785" v="373" actId="255"/>
        <pc:sldMkLst>
          <pc:docMk/>
          <pc:sldMk cId="3326934976" sldId="279"/>
        </pc:sldMkLst>
        <pc:spChg chg="del">
          <ac:chgData name="Eric ocasio" userId="18bc80f30e64ca44" providerId="LiveId" clId="{D3763FF4-2F32-4CE0-A2C6-5B921AF3E5C4}" dt="2022-02-23T01:08:28.695" v="341" actId="21"/>
          <ac:spMkLst>
            <pc:docMk/>
            <pc:sldMk cId="3326934976" sldId="279"/>
            <ac:spMk id="2" creationId="{8B5B36A2-F28B-4E63-8738-476C3482DE7A}"/>
          </ac:spMkLst>
        </pc:spChg>
        <pc:spChg chg="add mod">
          <ac:chgData name="Eric ocasio" userId="18bc80f30e64ca44" providerId="LiveId" clId="{D3763FF4-2F32-4CE0-A2C6-5B921AF3E5C4}" dt="2022-02-23T01:11:56.785" v="373" actId="255"/>
          <ac:spMkLst>
            <pc:docMk/>
            <pc:sldMk cId="3326934976" sldId="279"/>
            <ac:spMk id="4" creationId="{BE3994B0-4FA3-4315-BF94-46A2478A1E5C}"/>
          </ac:spMkLst>
        </pc:spChg>
        <pc:spChg chg="add del mod">
          <ac:chgData name="Eric ocasio" userId="18bc80f30e64ca44" providerId="LiveId" clId="{D3763FF4-2F32-4CE0-A2C6-5B921AF3E5C4}" dt="2022-02-23T01:08:32.183" v="342" actId="21"/>
          <ac:spMkLst>
            <pc:docMk/>
            <pc:sldMk cId="3326934976" sldId="279"/>
            <ac:spMk id="6" creationId="{6879B8CC-9735-479F-83C9-C836DBE1CBE2}"/>
          </ac:spMkLst>
        </pc:spChg>
        <pc:spChg chg="add mod">
          <ac:chgData name="Eric ocasio" userId="18bc80f30e64ca44" providerId="LiveId" clId="{D3763FF4-2F32-4CE0-A2C6-5B921AF3E5C4}" dt="2022-02-23T01:11:31.802" v="370" actId="1076"/>
          <ac:spMkLst>
            <pc:docMk/>
            <pc:sldMk cId="3326934976" sldId="279"/>
            <ac:spMk id="9" creationId="{9E409D0B-A611-4DC4-A3E0-84689F110114}"/>
          </ac:spMkLst>
        </pc:spChg>
        <pc:picChg chg="add del">
          <ac:chgData name="Eric ocasio" userId="18bc80f30e64ca44" providerId="LiveId" clId="{D3763FF4-2F32-4CE0-A2C6-5B921AF3E5C4}" dt="2022-02-23T01:09:45.183" v="348" actId="21"/>
          <ac:picMkLst>
            <pc:docMk/>
            <pc:sldMk cId="3326934976" sldId="279"/>
            <ac:picMk id="7" creationId="{87686A3C-B246-478D-A79D-E6990F5D69A0}"/>
          </ac:picMkLst>
        </pc:picChg>
      </pc:sldChg>
      <pc:sldChg chg="del">
        <pc:chgData name="Eric ocasio" userId="18bc80f30e64ca44" providerId="LiveId" clId="{D3763FF4-2F32-4CE0-A2C6-5B921AF3E5C4}" dt="2022-02-23T01:12:18.832" v="374" actId="2696"/>
        <pc:sldMkLst>
          <pc:docMk/>
          <pc:sldMk cId="2690336853" sldId="280"/>
        </pc:sldMkLst>
      </pc:sldChg>
      <pc:sldChg chg="modSp mod">
        <pc:chgData name="Eric ocasio" userId="18bc80f30e64ca44" providerId="LiveId" clId="{D3763FF4-2F32-4CE0-A2C6-5B921AF3E5C4}" dt="2022-02-23T05:43:26.468" v="589" actId="20577"/>
        <pc:sldMkLst>
          <pc:docMk/>
          <pc:sldMk cId="902577149" sldId="282"/>
        </pc:sldMkLst>
        <pc:spChg chg="mod">
          <ac:chgData name="Eric ocasio" userId="18bc80f30e64ca44" providerId="LiveId" clId="{D3763FF4-2F32-4CE0-A2C6-5B921AF3E5C4}" dt="2022-02-23T05:43:26.468" v="589" actId="20577"/>
          <ac:spMkLst>
            <pc:docMk/>
            <pc:sldMk cId="902577149" sldId="282"/>
            <ac:spMk id="3" creationId="{70547C6D-A3E9-4FA6-B6E8-8CD5B522371C}"/>
          </ac:spMkLst>
        </pc:spChg>
      </pc:sldChg>
      <pc:sldChg chg="modSp mod">
        <pc:chgData name="Eric ocasio" userId="18bc80f30e64ca44" providerId="LiveId" clId="{D3763FF4-2F32-4CE0-A2C6-5B921AF3E5C4}" dt="2022-02-23T05:44:59.177" v="728" actId="20577"/>
        <pc:sldMkLst>
          <pc:docMk/>
          <pc:sldMk cId="1932441639" sldId="284"/>
        </pc:sldMkLst>
        <pc:spChg chg="mod">
          <ac:chgData name="Eric ocasio" userId="18bc80f30e64ca44" providerId="LiveId" clId="{D3763FF4-2F32-4CE0-A2C6-5B921AF3E5C4}" dt="2022-02-23T05:44:59.177" v="728" actId="20577"/>
          <ac:spMkLst>
            <pc:docMk/>
            <pc:sldMk cId="1932441639" sldId="284"/>
            <ac:spMk id="3" creationId="{C9605A2A-053E-4479-A58F-6CF24B2DC5E1}"/>
          </ac:spMkLst>
        </pc:spChg>
      </pc:sldChg>
      <pc:sldChg chg="modSp mod">
        <pc:chgData name="Eric ocasio" userId="18bc80f30e64ca44" providerId="LiveId" clId="{D3763FF4-2F32-4CE0-A2C6-5B921AF3E5C4}" dt="2022-02-23T05:46:56.832" v="928" actId="20577"/>
        <pc:sldMkLst>
          <pc:docMk/>
          <pc:sldMk cId="2652100641" sldId="286"/>
        </pc:sldMkLst>
        <pc:spChg chg="mod">
          <ac:chgData name="Eric ocasio" userId="18bc80f30e64ca44" providerId="LiveId" clId="{D3763FF4-2F32-4CE0-A2C6-5B921AF3E5C4}" dt="2022-02-23T05:46:56.832" v="928" actId="20577"/>
          <ac:spMkLst>
            <pc:docMk/>
            <pc:sldMk cId="2652100641" sldId="286"/>
            <ac:spMk id="3" creationId="{961C7666-2206-420D-ACBE-93DAB33340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5716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3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2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109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5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5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2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2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1EFD2EA-CB54-4A35-93DF-FF415D7091E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D9472CE-008D-4C5E-BB39-664EEB58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4" descr="Digital financial graph">
            <a:extLst>
              <a:ext uri="{FF2B5EF4-FFF2-40B4-BE49-F238E27FC236}">
                <a16:creationId xmlns:a16="http://schemas.microsoft.com/office/drawing/2014/main" id="{5B1B995E-54A2-4232-B00C-70D8D5FC7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E789D-932D-434A-948E-83A72228B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0" y="2356608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SEC285 Course Project: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Fundamentals of Information System Security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952AE-E36B-4B35-8822-6485A4BAF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020" y="4190664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Eric O.</a:t>
            </a:r>
          </a:p>
        </p:txBody>
      </p:sp>
    </p:spTree>
    <p:extLst>
      <p:ext uri="{BB962C8B-B14F-4D97-AF65-F5344CB8AC3E}">
        <p14:creationId xmlns:p14="http://schemas.microsoft.com/office/powerpoint/2010/main" val="28741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BDD084-D2BC-4441-4179-2376EF0D7326}"/>
              </a:ext>
            </a:extLst>
          </p:cNvPr>
          <p:cNvSpPr txBox="1"/>
          <p:nvPr/>
        </p:nvSpPr>
        <p:spPr>
          <a:xfrm>
            <a:off x="3024448" y="2028616"/>
            <a:ext cx="614310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Module 4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Your Own Device (BYOD) 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Security Policy </a:t>
            </a:r>
          </a:p>
        </p:txBody>
      </p:sp>
    </p:spTree>
    <p:extLst>
      <p:ext uri="{BB962C8B-B14F-4D97-AF65-F5344CB8AC3E}">
        <p14:creationId xmlns:p14="http://schemas.microsoft.com/office/powerpoint/2010/main" val="48814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4359F9-1A75-4F83-A4DF-CF32B378E60F}"/>
              </a:ext>
            </a:extLst>
          </p:cNvPr>
          <p:cNvSpPr txBox="1"/>
          <p:nvPr/>
        </p:nvSpPr>
        <p:spPr>
          <a:xfrm>
            <a:off x="0" y="2292216"/>
            <a:ext cx="19799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BYOD Security Policy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contains a security policy I completed and the full policy in a word doc.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064340E-7F89-8FC8-737F-685E9AB1A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812054"/>
              </p:ext>
            </p:extLst>
          </p:nvPr>
        </p:nvGraphicFramePr>
        <p:xfrm>
          <a:off x="2408546" y="539720"/>
          <a:ext cx="4032773" cy="577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0848" imgH="8477176" progId="Word.Document.12">
                  <p:embed/>
                </p:oleObj>
              </mc:Choice>
              <mc:Fallback>
                <p:oleObj name="Document" r:id="rId2" imgW="5940848" imgH="8477176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064340E-7F89-8FC8-737F-685E9AB1A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08546" y="539720"/>
                        <a:ext cx="4032773" cy="5778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832EE30-133C-F969-C218-C6B391D70C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74569"/>
              </p:ext>
            </p:extLst>
          </p:nvPr>
        </p:nvGraphicFramePr>
        <p:xfrm>
          <a:off x="6717322" y="3264667"/>
          <a:ext cx="1058985" cy="91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92360" progId="Word.Document.12">
                  <p:embed/>
                </p:oleObj>
              </mc:Choice>
              <mc:Fallback>
                <p:oleObj name="Document" showAsIcon="1" r:id="rId4" imgW="914400" imgH="792360" progId="Word.Documen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832EE30-133C-F969-C218-C6B391D70C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7322" y="3264667"/>
                        <a:ext cx="1058985" cy="917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0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FF088E-B8FB-4B44-06D2-11C8D6929585}"/>
              </a:ext>
            </a:extLst>
          </p:cNvPr>
          <p:cNvSpPr txBox="1"/>
          <p:nvPr/>
        </p:nvSpPr>
        <p:spPr>
          <a:xfrm>
            <a:off x="3045229" y="2367171"/>
            <a:ext cx="61015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Module 5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Multifactor Authentication (MFA) </a:t>
            </a:r>
          </a:p>
        </p:txBody>
      </p:sp>
    </p:spTree>
    <p:extLst>
      <p:ext uri="{BB962C8B-B14F-4D97-AF65-F5344CB8AC3E}">
        <p14:creationId xmlns:p14="http://schemas.microsoft.com/office/powerpoint/2010/main" val="200205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9AA157-A9EC-44C1-AF7D-03CC860C0325}"/>
              </a:ext>
            </a:extLst>
          </p:cNvPr>
          <p:cNvSpPr txBox="1"/>
          <p:nvPr/>
        </p:nvSpPr>
        <p:spPr>
          <a:xfrm>
            <a:off x="0" y="1536173"/>
            <a:ext cx="226106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Common-auth Configuration File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shows the entry that indicates I used Google Authenticator for a login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78B54-F56F-6C69-1281-7B72F00B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62" y="1450337"/>
            <a:ext cx="8298105" cy="39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4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7A02A5-C5DA-1799-1528-36FD13BF55D4}"/>
              </a:ext>
            </a:extLst>
          </p:cNvPr>
          <p:cNvSpPr txBox="1"/>
          <p:nvPr/>
        </p:nvSpPr>
        <p:spPr>
          <a:xfrm>
            <a:off x="0" y="1905506"/>
            <a:ext cx="251875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MFA Login Screen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shows the login screen where the verification code is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A4669-C3F7-E8C1-C65C-B93DE0FE8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36" y="621548"/>
            <a:ext cx="4694327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3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C4C6110-1389-6EA4-420C-8809FCE5A860}"/>
              </a:ext>
            </a:extLst>
          </p:cNvPr>
          <p:cNvSpPr txBox="1"/>
          <p:nvPr/>
        </p:nvSpPr>
        <p:spPr>
          <a:xfrm>
            <a:off x="3045229" y="2767280"/>
            <a:ext cx="61015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Module 6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136686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9E8A-0FBE-4E45-96BA-C413C56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9814"/>
            <a:ext cx="1479665" cy="279837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Nmap</a:t>
            </a:r>
            <a:b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shows a Nmap scan of both kali and Linux Server VMs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06D58-CFEF-7601-7DC2-043AABF3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44" y="583626"/>
            <a:ext cx="8175112" cy="56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ABF8-458C-422B-9591-0B2508F0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4540"/>
            <a:ext cx="1629295" cy="2028919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NetCat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slide shows a </a:t>
            </a:r>
            <a:r>
              <a:rPr kumimoji="0" lang="en-US" sz="20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NetCat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scan of both kali and Linux Server VMs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884C8-6D01-8500-D19C-38BC19EF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46" y="724348"/>
            <a:ext cx="7876308" cy="54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C58B728-BF6D-44BE-BBC0-ACEAC1D7DEC9}"/>
              </a:ext>
            </a:extLst>
          </p:cNvPr>
          <p:cNvSpPr txBox="1"/>
          <p:nvPr/>
        </p:nvSpPr>
        <p:spPr>
          <a:xfrm>
            <a:off x="0" y="1659285"/>
            <a:ext cx="246977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Wireshark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shows Wireshark- follow TCP stream window showing the telnet user and password on Kali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6722C-A747-1882-40E5-9A73664E9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67" y="56347"/>
            <a:ext cx="6826665" cy="67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449B2F-D16F-4FAF-A974-8597DAE13017}"/>
              </a:ext>
            </a:extLst>
          </p:cNvPr>
          <p:cNvSpPr txBox="1"/>
          <p:nvPr/>
        </p:nvSpPr>
        <p:spPr>
          <a:xfrm>
            <a:off x="0" y="1659285"/>
            <a:ext cx="2667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Nessus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shows a high-level view of the Nessus vulnerability scan report (showing categories of vulnerability in different colors).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8A303-8584-F62E-C1DA-6D9D3148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68" y="452972"/>
            <a:ext cx="7010664" cy="59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8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7D54-C721-41CD-8490-322627CB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81" y="2912680"/>
            <a:ext cx="4593237" cy="1032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kern="12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045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780E-82BE-49D7-85E4-F151E96C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592" y="2909966"/>
            <a:ext cx="6606815" cy="1038067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project</a:t>
            </a:r>
          </a:p>
        </p:txBody>
      </p:sp>
    </p:spTree>
    <p:extLst>
      <p:ext uri="{BB962C8B-B14F-4D97-AF65-F5344CB8AC3E}">
        <p14:creationId xmlns:p14="http://schemas.microsoft.com/office/powerpoint/2010/main" val="3559220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47C6D-A3E9-4FA6-B6E8-8CD5B522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0" y="676210"/>
            <a:ext cx="8595360" cy="550558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challenge I had with this course was mostly having to manually type long inputs into the VMs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77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E0A0-17B2-4AC9-B713-62BAD493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726" y="2937322"/>
            <a:ext cx="4194548" cy="98335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Skills</a:t>
            </a:r>
          </a:p>
        </p:txBody>
      </p:sp>
    </p:spTree>
    <p:extLst>
      <p:ext uri="{BB962C8B-B14F-4D97-AF65-F5344CB8AC3E}">
        <p14:creationId xmlns:p14="http://schemas.microsoft.com/office/powerpoint/2010/main" val="290379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5A2A-053E-4479-A58F-6CF24B2DC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359" y="556289"/>
            <a:ext cx="3611281" cy="574542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learned to set up google authenticator and use it to sign into an account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learned how to do a security test for any vulnerability in a VM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learned to do Nmap scans and use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Netcat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441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A8CA-CA97-4554-96B0-E0A75B8D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221" y="2742450"/>
            <a:ext cx="4179558" cy="1373099"/>
          </a:xfrm>
        </p:spPr>
        <p:txBody>
          <a:bodyPr>
            <a:normAutofit/>
          </a:bodyPr>
          <a:lstStyle/>
          <a:p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5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C7666-2206-420D-ACBE-93DAB333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0" y="1253331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I learned an abundance of attacks and ways to defend against them through this course and hope to learn even more about attack prevention and security.</a:t>
            </a:r>
          </a:p>
        </p:txBody>
      </p:sp>
    </p:spTree>
    <p:extLst>
      <p:ext uri="{BB962C8B-B14F-4D97-AF65-F5344CB8AC3E}">
        <p14:creationId xmlns:p14="http://schemas.microsoft.com/office/powerpoint/2010/main" val="265210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6A90-AB05-4BF0-8ACC-6F90C6E79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69" y="2378023"/>
            <a:ext cx="9454662" cy="210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This course explains the fundamentals to analyze internal and external security threats and be able to set security mechanisms.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 examined 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etwork and internet security issues to be able to produce security solutions, I also learned in this course to design information systems security policies, troubleshoot networks, and implement digital signatures.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91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36FA-20C2-48EE-8DE0-7A339687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367" y="2555204"/>
            <a:ext cx="7977266" cy="174759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Module 2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Key Encryption </a:t>
            </a:r>
          </a:p>
        </p:txBody>
      </p:sp>
    </p:spTree>
    <p:extLst>
      <p:ext uri="{BB962C8B-B14F-4D97-AF65-F5344CB8AC3E}">
        <p14:creationId xmlns:p14="http://schemas.microsoft.com/office/powerpoint/2010/main" val="232311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DD2B53-BF84-4672-885F-D5C284C062C8}"/>
              </a:ext>
            </a:extLst>
          </p:cNvPr>
          <p:cNvSpPr txBox="1"/>
          <p:nvPr/>
        </p:nvSpPr>
        <p:spPr>
          <a:xfrm>
            <a:off x="0" y="2366877"/>
            <a:ext cx="23608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Encryption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shows a plaintext file as well as its encrypted self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3877A-0C09-FB96-2E63-64073CB74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56" y="1514273"/>
            <a:ext cx="8499475" cy="33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0B5A-1BF9-460D-88EE-76F532B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5465"/>
            <a:ext cx="2219879" cy="252707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Decryption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shows the encrypted file listed by itself, the decrypting process, as well as the original plaintext file listed.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A7D53-B1E1-8195-6852-8D4FFA0F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10" y="1069199"/>
            <a:ext cx="8769546" cy="36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1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FC4826-D982-D039-05C4-FF798744D779}"/>
              </a:ext>
            </a:extLst>
          </p:cNvPr>
          <p:cNvSpPr txBox="1"/>
          <p:nvPr/>
        </p:nvSpPr>
        <p:spPr>
          <a:xfrm>
            <a:off x="3045229" y="2705725"/>
            <a:ext cx="61015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Module 3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Stateful Firewall </a:t>
            </a:r>
          </a:p>
        </p:txBody>
      </p:sp>
    </p:spTree>
    <p:extLst>
      <p:ext uri="{BB962C8B-B14F-4D97-AF65-F5344CB8AC3E}">
        <p14:creationId xmlns:p14="http://schemas.microsoft.com/office/powerpoint/2010/main" val="239198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E570F4-ABD8-A868-BC3A-1BF1DA1D7C6F}"/>
              </a:ext>
            </a:extLst>
          </p:cNvPr>
          <p:cNvSpPr txBox="1"/>
          <p:nvPr/>
        </p:nvSpPr>
        <p:spPr>
          <a:xfrm>
            <a:off x="2110047" y="2013228"/>
            <a:ext cx="797190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What effect does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iptables --policy INPUT DROP command have on the access to computing resources?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incoming packet does not match a set of rules, it will be dropped. Also, iptables is a default firewall in ubuntu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iptables --policy INPUT DROP is used when we want to block the web traffic that is coming to the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9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558575-3FED-45B3-894C-485151D3D386}"/>
              </a:ext>
            </a:extLst>
          </p:cNvPr>
          <p:cNvSpPr txBox="1"/>
          <p:nvPr/>
        </p:nvSpPr>
        <p:spPr>
          <a:xfrm>
            <a:off x="0" y="2151727"/>
            <a:ext cx="18609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Nmap Scan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shows the results of a Nmap scan of the Linux server VM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41CE8-BB50-B7F0-F928-8A03A89F5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92" y="418662"/>
            <a:ext cx="7989415" cy="60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540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2308</TotalTime>
  <Words>462</Words>
  <Application>Microsoft Office PowerPoint</Application>
  <PresentationFormat>Widescreen</PresentationFormat>
  <Paragraphs>45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Schoolbook</vt:lpstr>
      <vt:lpstr>Times New Roman</vt:lpstr>
      <vt:lpstr>Wingdings 2</vt:lpstr>
      <vt:lpstr>View</vt:lpstr>
      <vt:lpstr>Document</vt:lpstr>
      <vt:lpstr>SEC285 Course Project: Fundamentals of Information System Security</vt:lpstr>
      <vt:lpstr>Introduction </vt:lpstr>
      <vt:lpstr>PowerPoint Presentation</vt:lpstr>
      <vt:lpstr>                 Module 2 Asymmetric Key Encryption </vt:lpstr>
      <vt:lpstr>PowerPoint Presentation</vt:lpstr>
      <vt:lpstr>File Decryption  This slide shows the encrypted file listed by itself, the decrypting process, as well as the original plaintext file listed.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Nmap  This slide shows a Nmap scan of both kali and Linux Server VMs</vt:lpstr>
      <vt:lpstr>NetCat  This slide shows a NetCat scan of both kali and Linux Server VMs</vt:lpstr>
      <vt:lpstr>PowerPoint Presentation</vt:lpstr>
      <vt:lpstr>PowerPoint Presentation</vt:lpstr>
      <vt:lpstr>Challenges in project</vt:lpstr>
      <vt:lpstr>PowerPoint Presentation</vt:lpstr>
      <vt:lpstr>Career Skills</vt:lpstr>
      <vt:lpstr>PowerPoint Presentation</vt:lpstr>
      <vt:lpstr>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CEIS110 Course Project: data analysis using Python</dc:title>
  <dc:creator>Eric ocasio</dc:creator>
  <cp:lastModifiedBy>Eric ocasio</cp:lastModifiedBy>
  <cp:revision>2</cp:revision>
  <dcterms:created xsi:type="dcterms:W3CDTF">2021-12-14T04:50:17Z</dcterms:created>
  <dcterms:modified xsi:type="dcterms:W3CDTF">2022-08-21T15:15:40Z</dcterms:modified>
</cp:coreProperties>
</file>