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57" r:id="rId3"/>
    <p:sldId id="258" r:id="rId4"/>
    <p:sldId id="259" r:id="rId5"/>
    <p:sldId id="261" r:id="rId6"/>
    <p:sldId id="262" r:id="rId7"/>
    <p:sldId id="287" r:id="rId8"/>
    <p:sldId id="288" r:id="rId9"/>
    <p:sldId id="263" r:id="rId10"/>
    <p:sldId id="289" r:id="rId11"/>
    <p:sldId id="290" r:id="rId12"/>
    <p:sldId id="291" r:id="rId13"/>
    <p:sldId id="266" r:id="rId14"/>
    <p:sldId id="267" r:id="rId15"/>
    <p:sldId id="292" r:id="rId16"/>
    <p:sldId id="268" r:id="rId17"/>
    <p:sldId id="269" r:id="rId18"/>
    <p:sldId id="270" r:id="rId19"/>
    <p:sldId id="293" r:id="rId20"/>
    <p:sldId id="271" r:id="rId21"/>
    <p:sldId id="272" r:id="rId22"/>
    <p:sldId id="294" r:id="rId23"/>
    <p:sldId id="281" r:id="rId24"/>
    <p:sldId id="282" r:id="rId25"/>
    <p:sldId id="283" r:id="rId26"/>
    <p:sldId id="284" r:id="rId27"/>
    <p:sldId id="285" r:id="rId28"/>
    <p:sldId id="286"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31D3F4-6F72-4453-803D-F58FBD538AFD}" v="33" dt="2022-10-23T03:47:53.8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8" d="100"/>
          <a:sy n="98" d="100"/>
        </p:scale>
        <p:origin x="110"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ocasio" userId="18bc80f30e64ca44" providerId="LiveId" clId="{CC31D3F4-6F72-4453-803D-F58FBD538AFD}"/>
    <pc:docChg chg="custSel addSld delSld modSld sldOrd">
      <pc:chgData name="Eric ocasio" userId="18bc80f30e64ca44" providerId="LiveId" clId="{CC31D3F4-6F72-4453-803D-F58FBD538AFD}" dt="2022-10-23T04:08:17.292" v="1225" actId="20577"/>
      <pc:docMkLst>
        <pc:docMk/>
      </pc:docMkLst>
      <pc:sldChg chg="modSp mod">
        <pc:chgData name="Eric ocasio" userId="18bc80f30e64ca44" providerId="LiveId" clId="{CC31D3F4-6F72-4453-803D-F58FBD538AFD}" dt="2022-10-23T03:06:13.718" v="18"/>
        <pc:sldMkLst>
          <pc:docMk/>
          <pc:sldMk cId="2874186764" sldId="256"/>
        </pc:sldMkLst>
        <pc:spChg chg="mod">
          <ac:chgData name="Eric ocasio" userId="18bc80f30e64ca44" providerId="LiveId" clId="{CC31D3F4-6F72-4453-803D-F58FBD538AFD}" dt="2022-10-23T03:06:13.718" v="18"/>
          <ac:spMkLst>
            <pc:docMk/>
            <pc:sldMk cId="2874186764" sldId="256"/>
            <ac:spMk id="2" creationId="{048E789D-932D-434A-948E-83A72228B979}"/>
          </ac:spMkLst>
        </pc:spChg>
      </pc:sldChg>
      <pc:sldChg chg="modSp mod">
        <pc:chgData name="Eric ocasio" userId="18bc80f30e64ca44" providerId="LiveId" clId="{CC31D3F4-6F72-4453-803D-F58FBD538AFD}" dt="2022-10-23T03:09:12.883" v="73" actId="20577"/>
        <pc:sldMkLst>
          <pc:docMk/>
          <pc:sldMk cId="3368915824" sldId="258"/>
        </pc:sldMkLst>
        <pc:spChg chg="mod">
          <ac:chgData name="Eric ocasio" userId="18bc80f30e64ca44" providerId="LiveId" clId="{CC31D3F4-6F72-4453-803D-F58FBD538AFD}" dt="2022-10-23T03:09:12.883" v="73" actId="20577"/>
          <ac:spMkLst>
            <pc:docMk/>
            <pc:sldMk cId="3368915824" sldId="258"/>
            <ac:spMk id="3" creationId="{DA956A90-AB05-4BF0-8ACC-6F90C6E79A1C}"/>
          </ac:spMkLst>
        </pc:spChg>
      </pc:sldChg>
      <pc:sldChg chg="modSp mod">
        <pc:chgData name="Eric ocasio" userId="18bc80f30e64ca44" providerId="LiveId" clId="{CC31D3F4-6F72-4453-803D-F58FBD538AFD}" dt="2022-10-23T03:13:26.241" v="103" actId="20577"/>
        <pc:sldMkLst>
          <pc:docMk/>
          <pc:sldMk cId="2323111557" sldId="259"/>
        </pc:sldMkLst>
        <pc:spChg chg="mod">
          <ac:chgData name="Eric ocasio" userId="18bc80f30e64ca44" providerId="LiveId" clId="{CC31D3F4-6F72-4453-803D-F58FBD538AFD}" dt="2022-10-23T03:13:26.241" v="103" actId="20577"/>
          <ac:spMkLst>
            <pc:docMk/>
            <pc:sldMk cId="2323111557" sldId="259"/>
            <ac:spMk id="2" creationId="{F2C136FA-20C2-48EE-8DE0-7A339687A6AE}"/>
          </ac:spMkLst>
        </pc:spChg>
      </pc:sldChg>
      <pc:sldChg chg="addSp delSp modSp mod">
        <pc:chgData name="Eric ocasio" userId="18bc80f30e64ca44" providerId="LiveId" clId="{CC31D3F4-6F72-4453-803D-F58FBD538AFD}" dt="2022-10-23T03:16:29.401" v="143" actId="404"/>
        <pc:sldMkLst>
          <pc:docMk/>
          <pc:sldMk cId="3666950123" sldId="261"/>
        </pc:sldMkLst>
        <pc:spChg chg="mod">
          <ac:chgData name="Eric ocasio" userId="18bc80f30e64ca44" providerId="LiveId" clId="{CC31D3F4-6F72-4453-803D-F58FBD538AFD}" dt="2022-10-23T03:16:29.401" v="143" actId="404"/>
          <ac:spMkLst>
            <pc:docMk/>
            <pc:sldMk cId="3666950123" sldId="261"/>
            <ac:spMk id="8" creationId="{75DD2B53-BF84-4672-885F-D5C284C062C8}"/>
          </ac:spMkLst>
        </pc:spChg>
        <pc:picChg chg="del">
          <ac:chgData name="Eric ocasio" userId="18bc80f30e64ca44" providerId="LiveId" clId="{CC31D3F4-6F72-4453-803D-F58FBD538AFD}" dt="2022-10-23T03:15:18.374" v="129" actId="21"/>
          <ac:picMkLst>
            <pc:docMk/>
            <pc:sldMk cId="3666950123" sldId="261"/>
            <ac:picMk id="2" creationId="{D943877A-0C09-FB96-2E63-64073CB741A0}"/>
          </ac:picMkLst>
        </pc:picChg>
        <pc:picChg chg="add mod">
          <ac:chgData name="Eric ocasio" userId="18bc80f30e64ca44" providerId="LiveId" clId="{CC31D3F4-6F72-4453-803D-F58FBD538AFD}" dt="2022-10-23T03:15:52.449" v="138" actId="1076"/>
          <ac:picMkLst>
            <pc:docMk/>
            <pc:sldMk cId="3666950123" sldId="261"/>
            <ac:picMk id="3" creationId="{EA84DE57-BDFA-2142-DAB9-F28D6CF1F258}"/>
          </ac:picMkLst>
        </pc:picChg>
        <pc:picChg chg="add mod">
          <ac:chgData name="Eric ocasio" userId="18bc80f30e64ca44" providerId="LiveId" clId="{CC31D3F4-6F72-4453-803D-F58FBD538AFD}" dt="2022-10-23T03:15:58.860" v="140" actId="1076"/>
          <ac:picMkLst>
            <pc:docMk/>
            <pc:sldMk cId="3666950123" sldId="261"/>
            <ac:picMk id="4" creationId="{478E5418-849C-504A-9014-E33A988AF5FE}"/>
          </ac:picMkLst>
        </pc:picChg>
      </pc:sldChg>
      <pc:sldChg chg="addSp delSp modSp mod">
        <pc:chgData name="Eric ocasio" userId="18bc80f30e64ca44" providerId="LiveId" clId="{CC31D3F4-6F72-4453-803D-F58FBD538AFD}" dt="2022-10-23T03:19:39.505" v="196" actId="1076"/>
        <pc:sldMkLst>
          <pc:docMk/>
          <pc:sldMk cId="1739118434" sldId="262"/>
        </pc:sldMkLst>
        <pc:spChg chg="mod">
          <ac:chgData name="Eric ocasio" userId="18bc80f30e64ca44" providerId="LiveId" clId="{CC31D3F4-6F72-4453-803D-F58FBD538AFD}" dt="2022-10-23T03:18:39.090" v="185" actId="1076"/>
          <ac:spMkLst>
            <pc:docMk/>
            <pc:sldMk cId="1739118434" sldId="262"/>
            <ac:spMk id="2" creationId="{6CD50B5A-1BF9-460D-88EE-76F532B6CC0C}"/>
          </ac:spMkLst>
        </pc:spChg>
        <pc:picChg chg="add mod">
          <ac:chgData name="Eric ocasio" userId="18bc80f30e64ca44" providerId="LiveId" clId="{CC31D3F4-6F72-4453-803D-F58FBD538AFD}" dt="2022-10-23T03:19:23.442" v="193" actId="1076"/>
          <ac:picMkLst>
            <pc:docMk/>
            <pc:sldMk cId="1739118434" sldId="262"/>
            <ac:picMk id="3" creationId="{BD3AD896-D56F-478C-2367-023C92021B7F}"/>
          </ac:picMkLst>
        </pc:picChg>
        <pc:picChg chg="add mod">
          <ac:chgData name="Eric ocasio" userId="18bc80f30e64ca44" providerId="LiveId" clId="{CC31D3F4-6F72-4453-803D-F58FBD538AFD}" dt="2022-10-23T03:19:18.031" v="192" actId="1076"/>
          <ac:picMkLst>
            <pc:docMk/>
            <pc:sldMk cId="1739118434" sldId="262"/>
            <ac:picMk id="4" creationId="{8908EB60-721F-EAAC-3635-ED79EF859E82}"/>
          </ac:picMkLst>
        </pc:picChg>
        <pc:picChg chg="del">
          <ac:chgData name="Eric ocasio" userId="18bc80f30e64ca44" providerId="LiveId" clId="{CC31D3F4-6F72-4453-803D-F58FBD538AFD}" dt="2022-10-23T03:18:26.114" v="182" actId="21"/>
          <ac:picMkLst>
            <pc:docMk/>
            <pc:sldMk cId="1739118434" sldId="262"/>
            <ac:picMk id="5" creationId="{D0EA7D53-B1E1-8195-6852-8D4FFA0F399B}"/>
          </ac:picMkLst>
        </pc:picChg>
        <pc:picChg chg="add mod">
          <ac:chgData name="Eric ocasio" userId="18bc80f30e64ca44" providerId="LiveId" clId="{CC31D3F4-6F72-4453-803D-F58FBD538AFD}" dt="2022-10-23T03:19:39.505" v="196" actId="1076"/>
          <ac:picMkLst>
            <pc:docMk/>
            <pc:sldMk cId="1739118434" sldId="262"/>
            <ac:picMk id="6" creationId="{E7D9294F-9B21-F841-7308-306211F65FDB}"/>
          </ac:picMkLst>
        </pc:picChg>
      </pc:sldChg>
      <pc:sldChg chg="modSp mod">
        <pc:chgData name="Eric ocasio" userId="18bc80f30e64ca44" providerId="LiveId" clId="{CC31D3F4-6F72-4453-803D-F58FBD538AFD}" dt="2022-10-23T03:35:29.463" v="406" actId="1076"/>
        <pc:sldMkLst>
          <pc:docMk/>
          <pc:sldMk cId="2391981717" sldId="263"/>
        </pc:sldMkLst>
        <pc:spChg chg="mod">
          <ac:chgData name="Eric ocasio" userId="18bc80f30e64ca44" providerId="LiveId" clId="{CC31D3F4-6F72-4453-803D-F58FBD538AFD}" dt="2022-10-23T03:35:29.463" v="406" actId="1076"/>
          <ac:spMkLst>
            <pc:docMk/>
            <pc:sldMk cId="2391981717" sldId="263"/>
            <ac:spMk id="4" creationId="{3BFC4826-D982-D039-05C4-FF798744D779}"/>
          </ac:spMkLst>
        </pc:spChg>
      </pc:sldChg>
      <pc:sldChg chg="del">
        <pc:chgData name="Eric ocasio" userId="18bc80f30e64ca44" providerId="LiveId" clId="{CC31D3F4-6F72-4453-803D-F58FBD538AFD}" dt="2022-10-23T03:34:53.572" v="402" actId="2696"/>
        <pc:sldMkLst>
          <pc:docMk/>
          <pc:sldMk cId="3546096569" sldId="264"/>
        </pc:sldMkLst>
      </pc:sldChg>
      <pc:sldChg chg="del">
        <pc:chgData name="Eric ocasio" userId="18bc80f30e64ca44" providerId="LiveId" clId="{CC31D3F4-6F72-4453-803D-F58FBD538AFD}" dt="2022-10-23T03:35:00.450" v="403" actId="2696"/>
        <pc:sldMkLst>
          <pc:docMk/>
          <pc:sldMk cId="104075409" sldId="265"/>
        </pc:sldMkLst>
      </pc:sldChg>
      <pc:sldChg chg="modSp mod">
        <pc:chgData name="Eric ocasio" userId="18bc80f30e64ca44" providerId="LiveId" clId="{CC31D3F4-6F72-4453-803D-F58FBD538AFD}" dt="2022-10-23T03:35:21.930" v="405" actId="1076"/>
        <pc:sldMkLst>
          <pc:docMk/>
          <pc:sldMk cId="488149874" sldId="266"/>
        </pc:sldMkLst>
        <pc:spChg chg="mod">
          <ac:chgData name="Eric ocasio" userId="18bc80f30e64ca44" providerId="LiveId" clId="{CC31D3F4-6F72-4453-803D-F58FBD538AFD}" dt="2022-10-23T03:35:21.930" v="405" actId="1076"/>
          <ac:spMkLst>
            <pc:docMk/>
            <pc:sldMk cId="488149874" sldId="266"/>
            <ac:spMk id="7" creationId="{B9BDD084-D2BC-4441-4179-2376EF0D7326}"/>
          </ac:spMkLst>
        </pc:spChg>
      </pc:sldChg>
      <pc:sldChg chg="addSp delSp modSp mod">
        <pc:chgData name="Eric ocasio" userId="18bc80f30e64ca44" providerId="LiveId" clId="{CC31D3F4-6F72-4453-803D-F58FBD538AFD}" dt="2022-10-23T03:36:59.779" v="416" actId="403"/>
        <pc:sldMkLst>
          <pc:docMk/>
          <pc:sldMk cId="207804056" sldId="267"/>
        </pc:sldMkLst>
        <pc:spChg chg="add mod">
          <ac:chgData name="Eric ocasio" userId="18bc80f30e64ca44" providerId="LiveId" clId="{CC31D3F4-6F72-4453-803D-F58FBD538AFD}" dt="2022-10-23T03:36:59.779" v="416" actId="403"/>
          <ac:spMkLst>
            <pc:docMk/>
            <pc:sldMk cId="207804056" sldId="267"/>
            <ac:spMk id="3" creationId="{653D1AB4-6CEE-D9F7-9427-D17BE6EB8A07}"/>
          </ac:spMkLst>
        </pc:spChg>
        <pc:spChg chg="del">
          <ac:chgData name="Eric ocasio" userId="18bc80f30e64ca44" providerId="LiveId" clId="{CC31D3F4-6F72-4453-803D-F58FBD538AFD}" dt="2022-10-23T03:36:07.482" v="409" actId="21"/>
          <ac:spMkLst>
            <pc:docMk/>
            <pc:sldMk cId="207804056" sldId="267"/>
            <ac:spMk id="7" creationId="{204359F9-1A75-4F83-A4DF-CF32B378E60F}"/>
          </ac:spMkLst>
        </pc:spChg>
        <pc:graphicFrameChg chg="del">
          <ac:chgData name="Eric ocasio" userId="18bc80f30e64ca44" providerId="LiveId" clId="{CC31D3F4-6F72-4453-803D-F58FBD538AFD}" dt="2022-10-23T03:35:59.141" v="407" actId="21"/>
          <ac:graphicFrameMkLst>
            <pc:docMk/>
            <pc:sldMk cId="207804056" sldId="267"/>
            <ac:graphicFrameMk id="10" creationId="{D064340E-7F89-8FC8-737F-685E9AB1ABA9}"/>
          </ac:graphicFrameMkLst>
        </pc:graphicFrameChg>
        <pc:graphicFrameChg chg="del">
          <ac:chgData name="Eric ocasio" userId="18bc80f30e64ca44" providerId="LiveId" clId="{CC31D3F4-6F72-4453-803D-F58FBD538AFD}" dt="2022-10-23T03:36:01.051" v="408" actId="21"/>
          <ac:graphicFrameMkLst>
            <pc:docMk/>
            <pc:sldMk cId="207804056" sldId="267"/>
            <ac:graphicFrameMk id="11" creationId="{2832EE30-133C-F969-C218-C6B391D70C20}"/>
          </ac:graphicFrameMkLst>
        </pc:graphicFrameChg>
      </pc:sldChg>
      <pc:sldChg chg="modSp mod">
        <pc:chgData name="Eric ocasio" userId="18bc80f30e64ca44" providerId="LiveId" clId="{CC31D3F4-6F72-4453-803D-F58FBD538AFD}" dt="2022-10-23T03:39:12.491" v="441" actId="20577"/>
        <pc:sldMkLst>
          <pc:docMk/>
          <pc:sldMk cId="2002057371" sldId="268"/>
        </pc:sldMkLst>
        <pc:spChg chg="mod">
          <ac:chgData name="Eric ocasio" userId="18bc80f30e64ca44" providerId="LiveId" clId="{CC31D3F4-6F72-4453-803D-F58FBD538AFD}" dt="2022-10-23T03:39:12.491" v="441" actId="20577"/>
          <ac:spMkLst>
            <pc:docMk/>
            <pc:sldMk cId="2002057371" sldId="268"/>
            <ac:spMk id="6" creationId="{A5FF088E-B8FB-4B44-06D2-11C8D6929585}"/>
          </ac:spMkLst>
        </pc:spChg>
      </pc:sldChg>
      <pc:sldChg chg="addSp delSp modSp mod">
        <pc:chgData name="Eric ocasio" userId="18bc80f30e64ca44" providerId="LiveId" clId="{CC31D3F4-6F72-4453-803D-F58FBD538AFD}" dt="2022-10-23T03:42:12.590" v="466" actId="1076"/>
        <pc:sldMkLst>
          <pc:docMk/>
          <pc:sldMk cId="900440867" sldId="269"/>
        </pc:sldMkLst>
        <pc:spChg chg="add mod">
          <ac:chgData name="Eric ocasio" userId="18bc80f30e64ca44" providerId="LiveId" clId="{CC31D3F4-6F72-4453-803D-F58FBD538AFD}" dt="2022-10-23T03:42:07.051" v="465" actId="20577"/>
          <ac:spMkLst>
            <pc:docMk/>
            <pc:sldMk cId="900440867" sldId="269"/>
            <ac:spMk id="3" creationId="{B2628689-E917-88CC-096E-BE3A04173C00}"/>
          </ac:spMkLst>
        </pc:spChg>
        <pc:spChg chg="mod">
          <ac:chgData name="Eric ocasio" userId="18bc80f30e64ca44" providerId="LiveId" clId="{CC31D3F4-6F72-4453-803D-F58FBD538AFD}" dt="2022-10-23T03:42:12.590" v="466" actId="1076"/>
          <ac:spMkLst>
            <pc:docMk/>
            <pc:sldMk cId="900440867" sldId="269"/>
            <ac:spMk id="8" creationId="{099AA157-A9EC-44C1-AF7D-03CC860C0325}"/>
          </ac:spMkLst>
        </pc:spChg>
        <pc:picChg chg="del">
          <ac:chgData name="Eric ocasio" userId="18bc80f30e64ca44" providerId="LiveId" clId="{CC31D3F4-6F72-4453-803D-F58FBD538AFD}" dt="2022-10-23T03:39:38.183" v="443" actId="21"/>
          <ac:picMkLst>
            <pc:docMk/>
            <pc:sldMk cId="900440867" sldId="269"/>
            <ac:picMk id="5" creationId="{AE478B54-F56F-6C69-1281-7B72F00B3477}"/>
          </ac:picMkLst>
        </pc:picChg>
      </pc:sldChg>
      <pc:sldChg chg="addSp delSp modSp mod">
        <pc:chgData name="Eric ocasio" userId="18bc80f30e64ca44" providerId="LiveId" clId="{CC31D3F4-6F72-4453-803D-F58FBD538AFD}" dt="2022-10-23T03:44:59.102" v="530" actId="20577"/>
        <pc:sldMkLst>
          <pc:docMk/>
          <pc:sldMk cId="2678432231" sldId="270"/>
        </pc:sldMkLst>
        <pc:spChg chg="add mod">
          <ac:chgData name="Eric ocasio" userId="18bc80f30e64ca44" providerId="LiveId" clId="{CC31D3F4-6F72-4453-803D-F58FBD538AFD}" dt="2022-10-23T03:44:59.102" v="530" actId="20577"/>
          <ac:spMkLst>
            <pc:docMk/>
            <pc:sldMk cId="2678432231" sldId="270"/>
            <ac:spMk id="3" creationId="{DAFAA5BC-F7FB-F193-8A42-349DC7068AA4}"/>
          </ac:spMkLst>
        </pc:spChg>
        <pc:spChg chg="mod">
          <ac:chgData name="Eric ocasio" userId="18bc80f30e64ca44" providerId="LiveId" clId="{CC31D3F4-6F72-4453-803D-F58FBD538AFD}" dt="2022-10-23T03:42:46.428" v="470" actId="1076"/>
          <ac:spMkLst>
            <pc:docMk/>
            <pc:sldMk cId="2678432231" sldId="270"/>
            <ac:spMk id="4" creationId="{297A02A5-C5DA-1799-1528-36FD13BF55D4}"/>
          </ac:spMkLst>
        </pc:spChg>
        <pc:picChg chg="del">
          <ac:chgData name="Eric ocasio" userId="18bc80f30e64ca44" providerId="LiveId" clId="{CC31D3F4-6F72-4453-803D-F58FBD538AFD}" dt="2022-10-23T03:42:36.874" v="469" actId="21"/>
          <ac:picMkLst>
            <pc:docMk/>
            <pc:sldMk cId="2678432231" sldId="270"/>
            <ac:picMk id="5" creationId="{2B8A4669-C3F7-E8C1-C65C-B93DE0FE8CFB}"/>
          </ac:picMkLst>
        </pc:picChg>
      </pc:sldChg>
      <pc:sldChg chg="modSp mod">
        <pc:chgData name="Eric ocasio" userId="18bc80f30e64ca44" providerId="LiveId" clId="{CC31D3F4-6F72-4453-803D-F58FBD538AFD}" dt="2022-10-23T03:47:32.548" v="559" actId="1076"/>
        <pc:sldMkLst>
          <pc:docMk/>
          <pc:sldMk cId="1366861264" sldId="271"/>
        </pc:sldMkLst>
        <pc:spChg chg="mod">
          <ac:chgData name="Eric ocasio" userId="18bc80f30e64ca44" providerId="LiveId" clId="{CC31D3F4-6F72-4453-803D-F58FBD538AFD}" dt="2022-10-23T03:47:32.548" v="559" actId="1076"/>
          <ac:spMkLst>
            <pc:docMk/>
            <pc:sldMk cId="1366861264" sldId="271"/>
            <ac:spMk id="10" creationId="{AC4C6110-1389-6EA4-420C-8809FCE5A860}"/>
          </ac:spMkLst>
        </pc:spChg>
      </pc:sldChg>
      <pc:sldChg chg="addSp delSp modSp mod">
        <pc:chgData name="Eric ocasio" userId="18bc80f30e64ca44" providerId="LiveId" clId="{CC31D3F4-6F72-4453-803D-F58FBD538AFD}" dt="2022-10-23T03:48:16.274" v="564" actId="14100"/>
        <pc:sldMkLst>
          <pc:docMk/>
          <pc:sldMk cId="3905621590" sldId="272"/>
        </pc:sldMkLst>
        <pc:spChg chg="mod">
          <ac:chgData name="Eric ocasio" userId="18bc80f30e64ca44" providerId="LiveId" clId="{CC31D3F4-6F72-4453-803D-F58FBD538AFD}" dt="2022-10-23T03:48:16.274" v="564" actId="14100"/>
          <ac:spMkLst>
            <pc:docMk/>
            <pc:sldMk cId="3905621590" sldId="272"/>
            <ac:spMk id="2" creationId="{03A69E8A-0FBE-4E45-96BA-C413C560B02B}"/>
          </ac:spMkLst>
        </pc:spChg>
        <pc:picChg chg="del">
          <ac:chgData name="Eric ocasio" userId="18bc80f30e64ca44" providerId="LiveId" clId="{CC31D3F4-6F72-4453-803D-F58FBD538AFD}" dt="2022-10-23T03:47:48.518" v="561" actId="21"/>
          <ac:picMkLst>
            <pc:docMk/>
            <pc:sldMk cId="3905621590" sldId="272"/>
            <ac:picMk id="3" creationId="{38D06D58-CFEF-7601-7DC2-043AABF39896}"/>
          </ac:picMkLst>
        </pc:picChg>
        <pc:picChg chg="add">
          <ac:chgData name="Eric ocasio" userId="18bc80f30e64ca44" providerId="LiveId" clId="{CC31D3F4-6F72-4453-803D-F58FBD538AFD}" dt="2022-10-23T03:47:53.889" v="562"/>
          <ac:picMkLst>
            <pc:docMk/>
            <pc:sldMk cId="3905621590" sldId="272"/>
            <ac:picMk id="4" creationId="{49A02BD0-5199-91A5-765D-79F9FAD205AA}"/>
          </ac:picMkLst>
        </pc:picChg>
      </pc:sldChg>
      <pc:sldChg chg="del">
        <pc:chgData name="Eric ocasio" userId="18bc80f30e64ca44" providerId="LiveId" clId="{CC31D3F4-6F72-4453-803D-F58FBD538AFD}" dt="2022-10-23T03:51:32.564" v="599" actId="2696"/>
        <pc:sldMkLst>
          <pc:docMk/>
          <pc:sldMk cId="755191602" sldId="273"/>
        </pc:sldMkLst>
      </pc:sldChg>
      <pc:sldChg chg="del">
        <pc:chgData name="Eric ocasio" userId="18bc80f30e64ca44" providerId="LiveId" clId="{CC31D3F4-6F72-4453-803D-F58FBD538AFD}" dt="2022-10-23T03:51:35.169" v="600" actId="2696"/>
        <pc:sldMkLst>
          <pc:docMk/>
          <pc:sldMk cId="701315046" sldId="274"/>
        </pc:sldMkLst>
      </pc:sldChg>
      <pc:sldChg chg="del">
        <pc:chgData name="Eric ocasio" userId="18bc80f30e64ca44" providerId="LiveId" clId="{CC31D3F4-6F72-4453-803D-F58FBD538AFD}" dt="2022-10-23T03:51:38.244" v="601" actId="2696"/>
        <pc:sldMkLst>
          <pc:docMk/>
          <pc:sldMk cId="2546585812" sldId="276"/>
        </pc:sldMkLst>
      </pc:sldChg>
      <pc:sldChg chg="modSp mod">
        <pc:chgData name="Eric ocasio" userId="18bc80f30e64ca44" providerId="LiveId" clId="{CC31D3F4-6F72-4453-803D-F58FBD538AFD}" dt="2022-10-23T03:51:43.573" v="608" actId="20577"/>
        <pc:sldMkLst>
          <pc:docMk/>
          <pc:sldMk cId="3559220616" sldId="281"/>
        </pc:sldMkLst>
        <pc:spChg chg="mod">
          <ac:chgData name="Eric ocasio" userId="18bc80f30e64ca44" providerId="LiveId" clId="{CC31D3F4-6F72-4453-803D-F58FBD538AFD}" dt="2022-10-23T03:51:43.573" v="608" actId="20577"/>
          <ac:spMkLst>
            <pc:docMk/>
            <pc:sldMk cId="3559220616" sldId="281"/>
            <ac:spMk id="2" creationId="{400D780E-82BE-49D7-85E4-F151E96CF974}"/>
          </ac:spMkLst>
        </pc:spChg>
      </pc:sldChg>
      <pc:sldChg chg="modSp mod">
        <pc:chgData name="Eric ocasio" userId="18bc80f30e64ca44" providerId="LiveId" clId="{CC31D3F4-6F72-4453-803D-F58FBD538AFD}" dt="2022-10-23T03:56:59.598" v="841" actId="20577"/>
        <pc:sldMkLst>
          <pc:docMk/>
          <pc:sldMk cId="902577149" sldId="282"/>
        </pc:sldMkLst>
        <pc:spChg chg="mod">
          <ac:chgData name="Eric ocasio" userId="18bc80f30e64ca44" providerId="LiveId" clId="{CC31D3F4-6F72-4453-803D-F58FBD538AFD}" dt="2022-10-23T03:56:59.598" v="841" actId="20577"/>
          <ac:spMkLst>
            <pc:docMk/>
            <pc:sldMk cId="902577149" sldId="282"/>
            <ac:spMk id="3" creationId="{70547C6D-A3E9-4FA6-B6E8-8CD5B522371C}"/>
          </ac:spMkLst>
        </pc:spChg>
      </pc:sldChg>
      <pc:sldChg chg="modSp mod">
        <pc:chgData name="Eric ocasio" userId="18bc80f30e64ca44" providerId="LiveId" clId="{CC31D3F4-6F72-4453-803D-F58FBD538AFD}" dt="2022-10-23T04:01:10.190" v="941" actId="20577"/>
        <pc:sldMkLst>
          <pc:docMk/>
          <pc:sldMk cId="1932441639" sldId="284"/>
        </pc:sldMkLst>
        <pc:spChg chg="mod">
          <ac:chgData name="Eric ocasio" userId="18bc80f30e64ca44" providerId="LiveId" clId="{CC31D3F4-6F72-4453-803D-F58FBD538AFD}" dt="2022-10-23T04:01:10.190" v="941" actId="20577"/>
          <ac:spMkLst>
            <pc:docMk/>
            <pc:sldMk cId="1932441639" sldId="284"/>
            <ac:spMk id="3" creationId="{C9605A2A-053E-4479-A58F-6CF24B2DC5E1}"/>
          </ac:spMkLst>
        </pc:spChg>
      </pc:sldChg>
      <pc:sldChg chg="modSp mod">
        <pc:chgData name="Eric ocasio" userId="18bc80f30e64ca44" providerId="LiveId" clId="{CC31D3F4-6F72-4453-803D-F58FBD538AFD}" dt="2022-10-23T04:08:17.292" v="1225" actId="20577"/>
        <pc:sldMkLst>
          <pc:docMk/>
          <pc:sldMk cId="2652100641" sldId="286"/>
        </pc:sldMkLst>
        <pc:spChg chg="mod">
          <ac:chgData name="Eric ocasio" userId="18bc80f30e64ca44" providerId="LiveId" clId="{CC31D3F4-6F72-4453-803D-F58FBD538AFD}" dt="2022-10-23T04:08:17.292" v="1225" actId="20577"/>
          <ac:spMkLst>
            <pc:docMk/>
            <pc:sldMk cId="2652100641" sldId="286"/>
            <ac:spMk id="3" creationId="{961C7666-2206-420D-ACBE-93DAB33340EA}"/>
          </ac:spMkLst>
        </pc:spChg>
      </pc:sldChg>
      <pc:sldChg chg="addSp delSp modSp add mod">
        <pc:chgData name="Eric ocasio" userId="18bc80f30e64ca44" providerId="LiveId" clId="{CC31D3F4-6F72-4453-803D-F58FBD538AFD}" dt="2022-10-23T03:22:16.017" v="218" actId="14100"/>
        <pc:sldMkLst>
          <pc:docMk/>
          <pc:sldMk cId="2885366194" sldId="287"/>
        </pc:sldMkLst>
        <pc:spChg chg="mod">
          <ac:chgData name="Eric ocasio" userId="18bc80f30e64ca44" providerId="LiveId" clId="{CC31D3F4-6F72-4453-803D-F58FBD538AFD}" dt="2022-10-23T03:22:16.017" v="218" actId="14100"/>
          <ac:spMkLst>
            <pc:docMk/>
            <pc:sldMk cId="2885366194" sldId="287"/>
            <ac:spMk id="2" creationId="{6CD50B5A-1BF9-460D-88EE-76F532B6CC0C}"/>
          </ac:spMkLst>
        </pc:spChg>
        <pc:spChg chg="add mod">
          <ac:chgData name="Eric ocasio" userId="18bc80f30e64ca44" providerId="LiveId" clId="{CC31D3F4-6F72-4453-803D-F58FBD538AFD}" dt="2022-10-23T03:22:08.955" v="217" actId="1076"/>
          <ac:spMkLst>
            <pc:docMk/>
            <pc:sldMk cId="2885366194" sldId="287"/>
            <ac:spMk id="7" creationId="{E2C4BA86-465D-D5AB-0719-1E7A54F7BEB8}"/>
          </ac:spMkLst>
        </pc:spChg>
        <pc:picChg chg="del">
          <ac:chgData name="Eric ocasio" userId="18bc80f30e64ca44" providerId="LiveId" clId="{CC31D3F4-6F72-4453-803D-F58FBD538AFD}" dt="2022-10-23T03:21:08.281" v="209" actId="21"/>
          <ac:picMkLst>
            <pc:docMk/>
            <pc:sldMk cId="2885366194" sldId="287"/>
            <ac:picMk id="3" creationId="{BD3AD896-D56F-478C-2367-023C92021B7F}"/>
          </ac:picMkLst>
        </pc:picChg>
        <pc:picChg chg="del">
          <ac:chgData name="Eric ocasio" userId="18bc80f30e64ca44" providerId="LiveId" clId="{CC31D3F4-6F72-4453-803D-F58FBD538AFD}" dt="2022-10-23T03:21:09.613" v="210" actId="21"/>
          <ac:picMkLst>
            <pc:docMk/>
            <pc:sldMk cId="2885366194" sldId="287"/>
            <ac:picMk id="4" creationId="{8908EB60-721F-EAAC-3635-ED79EF859E82}"/>
          </ac:picMkLst>
        </pc:picChg>
        <pc:picChg chg="del">
          <ac:chgData name="Eric ocasio" userId="18bc80f30e64ca44" providerId="LiveId" clId="{CC31D3F4-6F72-4453-803D-F58FBD538AFD}" dt="2022-10-23T03:21:12.179" v="211" actId="21"/>
          <ac:picMkLst>
            <pc:docMk/>
            <pc:sldMk cId="2885366194" sldId="287"/>
            <ac:picMk id="6" creationId="{E7D9294F-9B21-F841-7308-306211F65FDB}"/>
          </ac:picMkLst>
        </pc:picChg>
        <pc:picChg chg="add mod">
          <ac:chgData name="Eric ocasio" userId="18bc80f30e64ca44" providerId="LiveId" clId="{CC31D3F4-6F72-4453-803D-F58FBD538AFD}" dt="2022-10-23T03:22:04.830" v="216" actId="1076"/>
          <ac:picMkLst>
            <pc:docMk/>
            <pc:sldMk cId="2885366194" sldId="287"/>
            <ac:picMk id="8" creationId="{3DC5C8B5-0EBE-9862-D861-8005E75F6D51}"/>
          </ac:picMkLst>
        </pc:picChg>
      </pc:sldChg>
      <pc:sldChg chg="addSp delSp modSp add mod">
        <pc:chgData name="Eric ocasio" userId="18bc80f30e64ca44" providerId="LiveId" clId="{CC31D3F4-6F72-4453-803D-F58FBD538AFD}" dt="2022-10-23T03:25:00.193" v="282" actId="20577"/>
        <pc:sldMkLst>
          <pc:docMk/>
          <pc:sldMk cId="754199207" sldId="288"/>
        </pc:sldMkLst>
        <pc:spChg chg="mod">
          <ac:chgData name="Eric ocasio" userId="18bc80f30e64ca44" providerId="LiveId" clId="{CC31D3F4-6F72-4453-803D-F58FBD538AFD}" dt="2022-10-23T03:25:00.193" v="282" actId="20577"/>
          <ac:spMkLst>
            <pc:docMk/>
            <pc:sldMk cId="754199207" sldId="288"/>
            <ac:spMk id="2" creationId="{6CD50B5A-1BF9-460D-88EE-76F532B6CC0C}"/>
          </ac:spMkLst>
        </pc:spChg>
        <pc:spChg chg="add mod">
          <ac:chgData name="Eric ocasio" userId="18bc80f30e64ca44" providerId="LiveId" clId="{CC31D3F4-6F72-4453-803D-F58FBD538AFD}" dt="2022-10-23T03:24:25.789" v="234" actId="1076"/>
          <ac:spMkLst>
            <pc:docMk/>
            <pc:sldMk cId="754199207" sldId="288"/>
            <ac:spMk id="6" creationId="{7C22B268-6D62-9FAD-AA0B-71B00F7BA652}"/>
          </ac:spMkLst>
        </pc:spChg>
        <pc:spChg chg="del">
          <ac:chgData name="Eric ocasio" userId="18bc80f30e64ca44" providerId="LiveId" clId="{CC31D3F4-6F72-4453-803D-F58FBD538AFD}" dt="2022-10-23T03:23:21.456" v="223" actId="21"/>
          <ac:spMkLst>
            <pc:docMk/>
            <pc:sldMk cId="754199207" sldId="288"/>
            <ac:spMk id="7" creationId="{E2C4BA86-465D-D5AB-0719-1E7A54F7BEB8}"/>
          </ac:spMkLst>
        </pc:spChg>
        <pc:picChg chg="add mod">
          <ac:chgData name="Eric ocasio" userId="18bc80f30e64ca44" providerId="LiveId" clId="{CC31D3F4-6F72-4453-803D-F58FBD538AFD}" dt="2022-10-23T03:23:34.676" v="225" actId="1076"/>
          <ac:picMkLst>
            <pc:docMk/>
            <pc:sldMk cId="754199207" sldId="288"/>
            <ac:picMk id="3" creationId="{69943161-F03E-FFE4-BEC1-2017D769026D}"/>
          </ac:picMkLst>
        </pc:picChg>
        <pc:picChg chg="add mod">
          <ac:chgData name="Eric ocasio" userId="18bc80f30e64ca44" providerId="LiveId" clId="{CC31D3F4-6F72-4453-803D-F58FBD538AFD}" dt="2022-10-23T03:23:46.491" v="227" actId="1076"/>
          <ac:picMkLst>
            <pc:docMk/>
            <pc:sldMk cId="754199207" sldId="288"/>
            <ac:picMk id="4" creationId="{B061502A-5005-CB79-BB2D-88A0C0A118A2}"/>
          </ac:picMkLst>
        </pc:picChg>
        <pc:picChg chg="del">
          <ac:chgData name="Eric ocasio" userId="18bc80f30e64ca44" providerId="LiveId" clId="{CC31D3F4-6F72-4453-803D-F58FBD538AFD}" dt="2022-10-23T03:23:13.155" v="222" actId="21"/>
          <ac:picMkLst>
            <pc:docMk/>
            <pc:sldMk cId="754199207" sldId="288"/>
            <ac:picMk id="8" creationId="{3DC5C8B5-0EBE-9862-D861-8005E75F6D51}"/>
          </ac:picMkLst>
        </pc:picChg>
      </pc:sldChg>
      <pc:sldChg chg="addSp delSp modSp add mod ord">
        <pc:chgData name="Eric ocasio" userId="18bc80f30e64ca44" providerId="LiveId" clId="{CC31D3F4-6F72-4453-803D-F58FBD538AFD}" dt="2022-10-23T03:28:23.317" v="306" actId="20577"/>
        <pc:sldMkLst>
          <pc:docMk/>
          <pc:sldMk cId="1463427765" sldId="289"/>
        </pc:sldMkLst>
        <pc:spChg chg="mod">
          <ac:chgData name="Eric ocasio" userId="18bc80f30e64ca44" providerId="LiveId" clId="{CC31D3F4-6F72-4453-803D-F58FBD538AFD}" dt="2022-10-23T03:28:23.317" v="306" actId="20577"/>
          <ac:spMkLst>
            <pc:docMk/>
            <pc:sldMk cId="1463427765" sldId="289"/>
            <ac:spMk id="2" creationId="{6CD50B5A-1BF9-460D-88EE-76F532B6CC0C}"/>
          </ac:spMkLst>
        </pc:spChg>
        <pc:spChg chg="del">
          <ac:chgData name="Eric ocasio" userId="18bc80f30e64ca44" providerId="LiveId" clId="{CC31D3F4-6F72-4453-803D-F58FBD538AFD}" dt="2022-10-23T03:27:24.648" v="291" actId="21"/>
          <ac:spMkLst>
            <pc:docMk/>
            <pc:sldMk cId="1463427765" sldId="289"/>
            <ac:spMk id="7" creationId="{E2C4BA86-465D-D5AB-0719-1E7A54F7BEB8}"/>
          </ac:spMkLst>
        </pc:spChg>
        <pc:picChg chg="add mod">
          <ac:chgData name="Eric ocasio" userId="18bc80f30e64ca44" providerId="LiveId" clId="{CC31D3F4-6F72-4453-803D-F58FBD538AFD}" dt="2022-10-23T03:27:51.060" v="297" actId="1076"/>
          <ac:picMkLst>
            <pc:docMk/>
            <pc:sldMk cId="1463427765" sldId="289"/>
            <ac:picMk id="3" creationId="{C52D98CC-D0C7-D108-517A-CDDB786C1307}"/>
          </ac:picMkLst>
        </pc:picChg>
        <pc:picChg chg="add mod">
          <ac:chgData name="Eric ocasio" userId="18bc80f30e64ca44" providerId="LiveId" clId="{CC31D3F4-6F72-4453-803D-F58FBD538AFD}" dt="2022-10-23T03:27:55.700" v="298" actId="1076"/>
          <ac:picMkLst>
            <pc:docMk/>
            <pc:sldMk cId="1463427765" sldId="289"/>
            <ac:picMk id="4" creationId="{BAAF23C8-F276-4C5D-16CE-CFB5653AC287}"/>
          </ac:picMkLst>
        </pc:picChg>
        <pc:picChg chg="del">
          <ac:chgData name="Eric ocasio" userId="18bc80f30e64ca44" providerId="LiveId" clId="{CC31D3F4-6F72-4453-803D-F58FBD538AFD}" dt="2022-10-23T03:27:20.544" v="290" actId="21"/>
          <ac:picMkLst>
            <pc:docMk/>
            <pc:sldMk cId="1463427765" sldId="289"/>
            <ac:picMk id="8" creationId="{3DC5C8B5-0EBE-9862-D861-8005E75F6D51}"/>
          </ac:picMkLst>
        </pc:picChg>
      </pc:sldChg>
      <pc:sldChg chg="addSp delSp modSp add mod">
        <pc:chgData name="Eric ocasio" userId="18bc80f30e64ca44" providerId="LiveId" clId="{CC31D3F4-6F72-4453-803D-F58FBD538AFD}" dt="2022-10-23T03:31:07.947" v="342" actId="1076"/>
        <pc:sldMkLst>
          <pc:docMk/>
          <pc:sldMk cId="2182685846" sldId="290"/>
        </pc:sldMkLst>
        <pc:spChg chg="mod">
          <ac:chgData name="Eric ocasio" userId="18bc80f30e64ca44" providerId="LiveId" clId="{CC31D3F4-6F72-4453-803D-F58FBD538AFD}" dt="2022-10-23T03:30:26.248" v="319" actId="20577"/>
          <ac:spMkLst>
            <pc:docMk/>
            <pc:sldMk cId="2182685846" sldId="290"/>
            <ac:spMk id="2" creationId="{6CD50B5A-1BF9-460D-88EE-76F532B6CC0C}"/>
          </ac:spMkLst>
        </pc:spChg>
        <pc:spChg chg="add mod">
          <ac:chgData name="Eric ocasio" userId="18bc80f30e64ca44" providerId="LiveId" clId="{CC31D3F4-6F72-4453-803D-F58FBD538AFD}" dt="2022-10-23T03:31:07.947" v="342" actId="1076"/>
          <ac:spMkLst>
            <pc:docMk/>
            <pc:sldMk cId="2182685846" sldId="290"/>
            <ac:spMk id="8" creationId="{0EFA147D-C07E-4D6B-D187-E5F4F777A074}"/>
          </ac:spMkLst>
        </pc:spChg>
        <pc:picChg chg="del">
          <ac:chgData name="Eric ocasio" userId="18bc80f30e64ca44" providerId="LiveId" clId="{CC31D3F4-6F72-4453-803D-F58FBD538AFD}" dt="2022-10-23T03:29:33.564" v="310" actId="21"/>
          <ac:picMkLst>
            <pc:docMk/>
            <pc:sldMk cId="2182685846" sldId="290"/>
            <ac:picMk id="3" creationId="{C52D98CC-D0C7-D108-517A-CDDB786C1307}"/>
          </ac:picMkLst>
        </pc:picChg>
        <pc:picChg chg="del">
          <ac:chgData name="Eric ocasio" userId="18bc80f30e64ca44" providerId="LiveId" clId="{CC31D3F4-6F72-4453-803D-F58FBD538AFD}" dt="2022-10-23T03:29:35.260" v="311" actId="21"/>
          <ac:picMkLst>
            <pc:docMk/>
            <pc:sldMk cId="2182685846" sldId="290"/>
            <ac:picMk id="4" creationId="{BAAF23C8-F276-4C5D-16CE-CFB5653AC287}"/>
          </ac:picMkLst>
        </pc:picChg>
        <pc:picChg chg="add mod">
          <ac:chgData name="Eric ocasio" userId="18bc80f30e64ca44" providerId="LiveId" clId="{CC31D3F4-6F72-4453-803D-F58FBD538AFD}" dt="2022-10-23T03:29:42.583" v="313" actId="1076"/>
          <ac:picMkLst>
            <pc:docMk/>
            <pc:sldMk cId="2182685846" sldId="290"/>
            <ac:picMk id="5" creationId="{D0384F21-C4CD-A1A4-2D91-5DEB61A1F965}"/>
          </ac:picMkLst>
        </pc:picChg>
        <pc:picChg chg="add mod">
          <ac:chgData name="Eric ocasio" userId="18bc80f30e64ca44" providerId="LiveId" clId="{CC31D3F4-6F72-4453-803D-F58FBD538AFD}" dt="2022-10-23T03:29:52.535" v="315" actId="1076"/>
          <ac:picMkLst>
            <pc:docMk/>
            <pc:sldMk cId="2182685846" sldId="290"/>
            <ac:picMk id="6" creationId="{43249860-5196-C050-2ACA-73C1CA838361}"/>
          </ac:picMkLst>
        </pc:picChg>
      </pc:sldChg>
      <pc:sldChg chg="addSp delSp modSp add mod">
        <pc:chgData name="Eric ocasio" userId="18bc80f30e64ca44" providerId="LiveId" clId="{CC31D3F4-6F72-4453-803D-F58FBD538AFD}" dt="2022-10-23T03:34:29.990" v="401" actId="1076"/>
        <pc:sldMkLst>
          <pc:docMk/>
          <pc:sldMk cId="4132866045" sldId="291"/>
        </pc:sldMkLst>
        <pc:spChg chg="mod">
          <ac:chgData name="Eric ocasio" userId="18bc80f30e64ca44" providerId="LiveId" clId="{CC31D3F4-6F72-4453-803D-F58FBD538AFD}" dt="2022-10-23T03:32:38.689" v="356" actId="1076"/>
          <ac:spMkLst>
            <pc:docMk/>
            <pc:sldMk cId="4132866045" sldId="291"/>
            <ac:spMk id="2" creationId="{6CD50B5A-1BF9-460D-88EE-76F532B6CC0C}"/>
          </ac:spMkLst>
        </pc:spChg>
        <pc:spChg chg="add mod">
          <ac:chgData name="Eric ocasio" userId="18bc80f30e64ca44" providerId="LiveId" clId="{CC31D3F4-6F72-4453-803D-F58FBD538AFD}" dt="2022-10-23T03:34:29.990" v="401" actId="1076"/>
          <ac:spMkLst>
            <pc:docMk/>
            <pc:sldMk cId="4132866045" sldId="291"/>
            <ac:spMk id="7" creationId="{8212508F-C8B5-5621-FF86-F17E8C365841}"/>
          </ac:spMkLst>
        </pc:spChg>
        <pc:spChg chg="del">
          <ac:chgData name="Eric ocasio" userId="18bc80f30e64ca44" providerId="LiveId" clId="{CC31D3F4-6F72-4453-803D-F58FBD538AFD}" dt="2022-10-23T03:32:29.245" v="354" actId="21"/>
          <ac:spMkLst>
            <pc:docMk/>
            <pc:sldMk cId="4132866045" sldId="291"/>
            <ac:spMk id="8" creationId="{0EFA147D-C07E-4D6B-D187-E5F4F777A074}"/>
          </ac:spMkLst>
        </pc:spChg>
        <pc:picChg chg="add mod">
          <ac:chgData name="Eric ocasio" userId="18bc80f30e64ca44" providerId="LiveId" clId="{CC31D3F4-6F72-4453-803D-F58FBD538AFD}" dt="2022-10-23T03:34:22.169" v="400" actId="1076"/>
          <ac:picMkLst>
            <pc:docMk/>
            <pc:sldMk cId="4132866045" sldId="291"/>
            <ac:picMk id="3" creationId="{7287437E-2483-D4D5-A2AD-8D01693BEC82}"/>
          </ac:picMkLst>
        </pc:picChg>
        <pc:picChg chg="del">
          <ac:chgData name="Eric ocasio" userId="18bc80f30e64ca44" providerId="LiveId" clId="{CC31D3F4-6F72-4453-803D-F58FBD538AFD}" dt="2022-10-23T03:32:23.835" v="352" actId="21"/>
          <ac:picMkLst>
            <pc:docMk/>
            <pc:sldMk cId="4132866045" sldId="291"/>
            <ac:picMk id="5" creationId="{D0384F21-C4CD-A1A4-2D91-5DEB61A1F965}"/>
          </ac:picMkLst>
        </pc:picChg>
        <pc:picChg chg="del">
          <ac:chgData name="Eric ocasio" userId="18bc80f30e64ca44" providerId="LiveId" clId="{CC31D3F4-6F72-4453-803D-F58FBD538AFD}" dt="2022-10-23T03:32:25.527" v="353" actId="21"/>
          <ac:picMkLst>
            <pc:docMk/>
            <pc:sldMk cId="4132866045" sldId="291"/>
            <ac:picMk id="6" creationId="{43249860-5196-C050-2ACA-73C1CA838361}"/>
          </ac:picMkLst>
        </pc:picChg>
      </pc:sldChg>
      <pc:sldChg chg="addSp delSp modSp add mod">
        <pc:chgData name="Eric ocasio" userId="18bc80f30e64ca44" providerId="LiveId" clId="{CC31D3F4-6F72-4453-803D-F58FBD538AFD}" dt="2022-10-23T03:38:00.765" v="434" actId="20577"/>
        <pc:sldMkLst>
          <pc:docMk/>
          <pc:sldMk cId="4293034838" sldId="292"/>
        </pc:sldMkLst>
        <pc:spChg chg="del mod">
          <ac:chgData name="Eric ocasio" userId="18bc80f30e64ca44" providerId="LiveId" clId="{CC31D3F4-6F72-4453-803D-F58FBD538AFD}" dt="2022-10-23T03:36:39.309" v="413" actId="21"/>
          <ac:spMkLst>
            <pc:docMk/>
            <pc:sldMk cId="4293034838" sldId="292"/>
            <ac:spMk id="3" creationId="{653D1AB4-6CEE-D9F7-9427-D17BE6EB8A07}"/>
          </ac:spMkLst>
        </pc:spChg>
        <pc:spChg chg="add mod">
          <ac:chgData name="Eric ocasio" userId="18bc80f30e64ca44" providerId="LiveId" clId="{CC31D3F4-6F72-4453-803D-F58FBD538AFD}" dt="2022-10-23T03:38:00.765" v="434" actId="20577"/>
          <ac:spMkLst>
            <pc:docMk/>
            <pc:sldMk cId="4293034838" sldId="292"/>
            <ac:spMk id="5" creationId="{569835D8-D74C-DE6B-D845-E0A965FAED6D}"/>
          </ac:spMkLst>
        </pc:spChg>
        <pc:picChg chg="add del">
          <ac:chgData name="Eric ocasio" userId="18bc80f30e64ca44" providerId="LiveId" clId="{CC31D3F4-6F72-4453-803D-F58FBD538AFD}" dt="2022-10-23T03:37:19.790" v="417" actId="21"/>
          <ac:picMkLst>
            <pc:docMk/>
            <pc:sldMk cId="4293034838" sldId="292"/>
            <ac:picMk id="2" creationId="{CD77DFFC-1F85-3D2E-C63D-AD6DD4069D3F}"/>
          </ac:picMkLst>
        </pc:picChg>
      </pc:sldChg>
      <pc:sldChg chg="addSp delSp modSp add mod">
        <pc:chgData name="Eric ocasio" userId="18bc80f30e64ca44" providerId="LiveId" clId="{CC31D3F4-6F72-4453-803D-F58FBD538AFD}" dt="2022-10-23T03:46:44.829" v="557" actId="1076"/>
        <pc:sldMkLst>
          <pc:docMk/>
          <pc:sldMk cId="3512434921" sldId="293"/>
        </pc:sldMkLst>
        <pc:spChg chg="del">
          <ac:chgData name="Eric ocasio" userId="18bc80f30e64ca44" providerId="LiveId" clId="{CC31D3F4-6F72-4453-803D-F58FBD538AFD}" dt="2022-10-23T03:45:29.722" v="533" actId="21"/>
          <ac:spMkLst>
            <pc:docMk/>
            <pc:sldMk cId="3512434921" sldId="293"/>
            <ac:spMk id="3" creationId="{DAFAA5BC-F7FB-F193-8A42-349DC7068AA4}"/>
          </ac:spMkLst>
        </pc:spChg>
        <pc:spChg chg="mod">
          <ac:chgData name="Eric ocasio" userId="18bc80f30e64ca44" providerId="LiveId" clId="{CC31D3F4-6F72-4453-803D-F58FBD538AFD}" dt="2022-10-23T03:45:23.354" v="532"/>
          <ac:spMkLst>
            <pc:docMk/>
            <pc:sldMk cId="3512434921" sldId="293"/>
            <ac:spMk id="4" creationId="{297A02A5-C5DA-1799-1528-36FD13BF55D4}"/>
          </ac:spMkLst>
        </pc:spChg>
        <pc:spChg chg="add mod">
          <ac:chgData name="Eric ocasio" userId="18bc80f30e64ca44" providerId="LiveId" clId="{CC31D3F4-6F72-4453-803D-F58FBD538AFD}" dt="2022-10-23T03:46:44.829" v="557" actId="1076"/>
          <ac:spMkLst>
            <pc:docMk/>
            <pc:sldMk cId="3512434921" sldId="293"/>
            <ac:spMk id="5" creationId="{B25E0DA1-C09B-715E-BF76-CF46FDA05900}"/>
          </ac:spMkLst>
        </pc:spChg>
      </pc:sldChg>
      <pc:sldChg chg="addSp delSp modSp add mod">
        <pc:chgData name="Eric ocasio" userId="18bc80f30e64ca44" providerId="LiveId" clId="{CC31D3F4-6F72-4453-803D-F58FBD538AFD}" dt="2022-10-23T03:50:20.273" v="598" actId="20577"/>
        <pc:sldMkLst>
          <pc:docMk/>
          <pc:sldMk cId="2927117477" sldId="294"/>
        </pc:sldMkLst>
        <pc:spChg chg="mod">
          <ac:chgData name="Eric ocasio" userId="18bc80f30e64ca44" providerId="LiveId" clId="{CC31D3F4-6F72-4453-803D-F58FBD538AFD}" dt="2022-10-23T03:49:25.938" v="570" actId="1076"/>
          <ac:spMkLst>
            <pc:docMk/>
            <pc:sldMk cId="2927117477" sldId="294"/>
            <ac:spMk id="2" creationId="{03A69E8A-0FBE-4E45-96BA-C413C560B02B}"/>
          </ac:spMkLst>
        </pc:spChg>
        <pc:spChg chg="add mod">
          <ac:chgData name="Eric ocasio" userId="18bc80f30e64ca44" providerId="LiveId" clId="{CC31D3F4-6F72-4453-803D-F58FBD538AFD}" dt="2022-10-23T03:50:20.273" v="598" actId="20577"/>
          <ac:spMkLst>
            <pc:docMk/>
            <pc:sldMk cId="2927117477" sldId="294"/>
            <ac:spMk id="5" creationId="{A8793234-3922-6726-CD2B-DB81DCAC727B}"/>
          </ac:spMkLst>
        </pc:spChg>
        <pc:picChg chg="del">
          <ac:chgData name="Eric ocasio" userId="18bc80f30e64ca44" providerId="LiveId" clId="{CC31D3F4-6F72-4453-803D-F58FBD538AFD}" dt="2022-10-23T03:49:36.999" v="573" actId="21"/>
          <ac:picMkLst>
            <pc:docMk/>
            <pc:sldMk cId="2927117477" sldId="294"/>
            <ac:picMk id="4" creationId="{49A02BD0-5199-91A5-765D-79F9FAD205AA}"/>
          </ac:picMkLst>
        </pc:picChg>
      </pc:sldChg>
    </pc:docChg>
  </pc:docChgLst>
  <pc:docChgLst>
    <pc:chgData name="Eric ocasio" userId="18bc80f30e64ca44" providerId="LiveId" clId="{28A671EB-EED4-4FBE-9289-42FE1346E612}"/>
    <pc:docChg chg="custSel delSld modSld sldOrd">
      <pc:chgData name="Eric ocasio" userId="18bc80f30e64ca44" providerId="LiveId" clId="{28A671EB-EED4-4FBE-9289-42FE1346E612}" dt="2022-08-21T15:15:34.567" v="1999" actId="20577"/>
      <pc:docMkLst>
        <pc:docMk/>
      </pc:docMkLst>
      <pc:sldChg chg="modSp mod">
        <pc:chgData name="Eric ocasio" userId="18bc80f30e64ca44" providerId="LiveId" clId="{28A671EB-EED4-4FBE-9289-42FE1346E612}" dt="2022-08-18T03:42:13.862" v="749" actId="1076"/>
        <pc:sldMkLst>
          <pc:docMk/>
          <pc:sldMk cId="2874186764" sldId="256"/>
        </pc:sldMkLst>
        <pc:spChg chg="mod">
          <ac:chgData name="Eric ocasio" userId="18bc80f30e64ca44" providerId="LiveId" clId="{28A671EB-EED4-4FBE-9289-42FE1346E612}" dt="2022-08-18T03:42:08.782" v="748" actId="1076"/>
          <ac:spMkLst>
            <pc:docMk/>
            <pc:sldMk cId="2874186764" sldId="256"/>
            <ac:spMk id="2" creationId="{048E789D-932D-434A-948E-83A72228B979}"/>
          </ac:spMkLst>
        </pc:spChg>
        <pc:spChg chg="mod">
          <ac:chgData name="Eric ocasio" userId="18bc80f30e64ca44" providerId="LiveId" clId="{28A671EB-EED4-4FBE-9289-42FE1346E612}" dt="2022-08-18T03:42:13.862" v="749" actId="1076"/>
          <ac:spMkLst>
            <pc:docMk/>
            <pc:sldMk cId="2874186764" sldId="256"/>
            <ac:spMk id="3" creationId="{FEF952AE-E36B-4B35-8822-6485A4BAF64C}"/>
          </ac:spMkLst>
        </pc:spChg>
      </pc:sldChg>
      <pc:sldChg chg="modSp mod">
        <pc:chgData name="Eric ocasio" userId="18bc80f30e64ca44" providerId="LiveId" clId="{28A671EB-EED4-4FBE-9289-42FE1346E612}" dt="2022-08-18T03:41:45.553" v="747" actId="27636"/>
        <pc:sldMkLst>
          <pc:docMk/>
          <pc:sldMk cId="4120045852" sldId="257"/>
        </pc:sldMkLst>
        <pc:spChg chg="mod">
          <ac:chgData name="Eric ocasio" userId="18bc80f30e64ca44" providerId="LiveId" clId="{28A671EB-EED4-4FBE-9289-42FE1346E612}" dt="2022-08-18T03:41:45.553" v="747" actId="27636"/>
          <ac:spMkLst>
            <pc:docMk/>
            <pc:sldMk cId="4120045852" sldId="257"/>
            <ac:spMk id="2" creationId="{FE367D54-C721-41CD-8490-322627CBA23D}"/>
          </ac:spMkLst>
        </pc:spChg>
      </pc:sldChg>
      <pc:sldChg chg="modSp mod">
        <pc:chgData name="Eric ocasio" userId="18bc80f30e64ca44" providerId="LiveId" clId="{28A671EB-EED4-4FBE-9289-42FE1346E612}" dt="2022-08-18T03:41:27.580" v="745" actId="1076"/>
        <pc:sldMkLst>
          <pc:docMk/>
          <pc:sldMk cId="3368915824" sldId="258"/>
        </pc:sldMkLst>
        <pc:spChg chg="mod">
          <ac:chgData name="Eric ocasio" userId="18bc80f30e64ca44" providerId="LiveId" clId="{28A671EB-EED4-4FBE-9289-42FE1346E612}" dt="2022-08-18T03:41:27.580" v="745" actId="1076"/>
          <ac:spMkLst>
            <pc:docMk/>
            <pc:sldMk cId="3368915824" sldId="258"/>
            <ac:spMk id="3" creationId="{DA956A90-AB05-4BF0-8ACC-6F90C6E79A1C}"/>
          </ac:spMkLst>
        </pc:spChg>
      </pc:sldChg>
      <pc:sldChg chg="modSp mod">
        <pc:chgData name="Eric ocasio" userId="18bc80f30e64ca44" providerId="LiveId" clId="{28A671EB-EED4-4FBE-9289-42FE1346E612}" dt="2022-08-18T03:53:29.285" v="1078" actId="20577"/>
        <pc:sldMkLst>
          <pc:docMk/>
          <pc:sldMk cId="2323111557" sldId="259"/>
        </pc:sldMkLst>
        <pc:spChg chg="mod">
          <ac:chgData name="Eric ocasio" userId="18bc80f30e64ca44" providerId="LiveId" clId="{28A671EB-EED4-4FBE-9289-42FE1346E612}" dt="2022-08-18T03:53:29.285" v="1078" actId="20577"/>
          <ac:spMkLst>
            <pc:docMk/>
            <pc:sldMk cId="2323111557" sldId="259"/>
            <ac:spMk id="2" creationId="{F2C136FA-20C2-48EE-8DE0-7A339687A6AE}"/>
          </ac:spMkLst>
        </pc:spChg>
      </pc:sldChg>
      <pc:sldChg chg="addSp delSp modSp mod">
        <pc:chgData name="Eric ocasio" userId="18bc80f30e64ca44" providerId="LiveId" clId="{28A671EB-EED4-4FBE-9289-42FE1346E612}" dt="2022-08-18T03:40:34.411" v="738" actId="1076"/>
        <pc:sldMkLst>
          <pc:docMk/>
          <pc:sldMk cId="3666950123" sldId="261"/>
        </pc:sldMkLst>
        <pc:spChg chg="mod">
          <ac:chgData name="Eric ocasio" userId="18bc80f30e64ca44" providerId="LiveId" clId="{28A671EB-EED4-4FBE-9289-42FE1346E612}" dt="2022-08-18T03:40:34.411" v="738" actId="1076"/>
          <ac:spMkLst>
            <pc:docMk/>
            <pc:sldMk cId="3666950123" sldId="261"/>
            <ac:spMk id="8" creationId="{75DD2B53-BF84-4672-885F-D5C284C062C8}"/>
          </ac:spMkLst>
        </pc:spChg>
        <pc:picChg chg="add mod">
          <ac:chgData name="Eric ocasio" userId="18bc80f30e64ca44" providerId="LiveId" clId="{28A671EB-EED4-4FBE-9289-42FE1346E612}" dt="2022-08-18T03:08:06.064" v="264" actId="14100"/>
          <ac:picMkLst>
            <pc:docMk/>
            <pc:sldMk cId="3666950123" sldId="261"/>
            <ac:picMk id="2" creationId="{D943877A-0C09-FB96-2E63-64073CB741A0}"/>
          </ac:picMkLst>
        </pc:picChg>
        <pc:picChg chg="del">
          <ac:chgData name="Eric ocasio" userId="18bc80f30e64ca44" providerId="LiveId" clId="{28A671EB-EED4-4FBE-9289-42FE1346E612}" dt="2022-08-18T03:06:16.867" v="165" actId="21"/>
          <ac:picMkLst>
            <pc:docMk/>
            <pc:sldMk cId="3666950123" sldId="261"/>
            <ac:picMk id="4" creationId="{529B1880-B6E3-4792-88ED-281848986C47}"/>
          </ac:picMkLst>
        </pc:picChg>
      </pc:sldChg>
      <pc:sldChg chg="addSp delSp modSp mod">
        <pc:chgData name="Eric ocasio" userId="18bc80f30e64ca44" providerId="LiveId" clId="{28A671EB-EED4-4FBE-9289-42FE1346E612}" dt="2022-08-18T03:40:21.933" v="736" actId="1076"/>
        <pc:sldMkLst>
          <pc:docMk/>
          <pc:sldMk cId="1739118434" sldId="262"/>
        </pc:sldMkLst>
        <pc:spChg chg="mod">
          <ac:chgData name="Eric ocasio" userId="18bc80f30e64ca44" providerId="LiveId" clId="{28A671EB-EED4-4FBE-9289-42FE1346E612}" dt="2022-08-18T03:40:21.933" v="736" actId="1076"/>
          <ac:spMkLst>
            <pc:docMk/>
            <pc:sldMk cId="1739118434" sldId="262"/>
            <ac:spMk id="2" creationId="{6CD50B5A-1BF9-460D-88EE-76F532B6CC0C}"/>
          </ac:spMkLst>
        </pc:spChg>
        <pc:picChg chg="del">
          <ac:chgData name="Eric ocasio" userId="18bc80f30e64ca44" providerId="LiveId" clId="{28A671EB-EED4-4FBE-9289-42FE1346E612}" dt="2022-08-18T03:11:42.840" v="439" actId="21"/>
          <ac:picMkLst>
            <pc:docMk/>
            <pc:sldMk cId="1739118434" sldId="262"/>
            <ac:picMk id="4" creationId="{06810A17-F2E8-47AF-8142-C48B6C67C15F}"/>
          </ac:picMkLst>
        </pc:picChg>
        <pc:picChg chg="add mod">
          <ac:chgData name="Eric ocasio" userId="18bc80f30e64ca44" providerId="LiveId" clId="{28A671EB-EED4-4FBE-9289-42FE1346E612}" dt="2022-08-18T03:12:05.700" v="443" actId="14100"/>
          <ac:picMkLst>
            <pc:docMk/>
            <pc:sldMk cId="1739118434" sldId="262"/>
            <ac:picMk id="5" creationId="{D0EA7D53-B1E1-8195-6852-8D4FFA0F399B}"/>
          </ac:picMkLst>
        </pc:picChg>
      </pc:sldChg>
      <pc:sldChg chg="addSp delSp modSp mod">
        <pc:chgData name="Eric ocasio" userId="18bc80f30e64ca44" providerId="LiveId" clId="{28A671EB-EED4-4FBE-9289-42FE1346E612}" dt="2022-08-18T03:53:15.458" v="1060" actId="20577"/>
        <pc:sldMkLst>
          <pc:docMk/>
          <pc:sldMk cId="2391981717" sldId="263"/>
        </pc:sldMkLst>
        <pc:spChg chg="add mod">
          <ac:chgData name="Eric ocasio" userId="18bc80f30e64ca44" providerId="LiveId" clId="{28A671EB-EED4-4FBE-9289-42FE1346E612}" dt="2022-08-18T03:53:15.458" v="1060" actId="20577"/>
          <ac:spMkLst>
            <pc:docMk/>
            <pc:sldMk cId="2391981717" sldId="263"/>
            <ac:spMk id="4" creationId="{3BFC4826-D982-D039-05C4-FF798744D779}"/>
          </ac:spMkLst>
        </pc:spChg>
        <pc:picChg chg="del">
          <ac:chgData name="Eric ocasio" userId="18bc80f30e64ca44" providerId="LiveId" clId="{28A671EB-EED4-4FBE-9289-42FE1346E612}" dt="2022-08-18T03:12:10.499" v="444" actId="21"/>
          <ac:picMkLst>
            <pc:docMk/>
            <pc:sldMk cId="2391981717" sldId="263"/>
            <ac:picMk id="3" creationId="{0F3DBA83-4F6E-47FF-8BEA-2A8299EAE3E8}"/>
          </ac:picMkLst>
        </pc:picChg>
      </pc:sldChg>
      <pc:sldChg chg="addSp delSp modSp mod">
        <pc:chgData name="Eric ocasio" userId="18bc80f30e64ca44" providerId="LiveId" clId="{28A671EB-EED4-4FBE-9289-42FE1346E612}" dt="2022-08-18T03:39:49.515" v="731" actId="1076"/>
        <pc:sldMkLst>
          <pc:docMk/>
          <pc:sldMk cId="3546096569" sldId="264"/>
        </pc:sldMkLst>
        <pc:spChg chg="add mod">
          <ac:chgData name="Eric ocasio" userId="18bc80f30e64ca44" providerId="LiveId" clId="{28A671EB-EED4-4FBE-9289-42FE1346E612}" dt="2022-08-18T03:39:49.515" v="731" actId="1076"/>
          <ac:spMkLst>
            <pc:docMk/>
            <pc:sldMk cId="3546096569" sldId="264"/>
            <ac:spMk id="5" creationId="{A1E570F4-ABD8-A868-BC3A-1BF1DA1D7C6F}"/>
          </ac:spMkLst>
        </pc:spChg>
        <pc:picChg chg="del">
          <ac:chgData name="Eric ocasio" userId="18bc80f30e64ca44" providerId="LiveId" clId="{28A671EB-EED4-4FBE-9289-42FE1346E612}" dt="2022-08-18T03:14:07.924" v="451" actId="21"/>
          <ac:picMkLst>
            <pc:docMk/>
            <pc:sldMk cId="3546096569" sldId="264"/>
            <ac:picMk id="4" creationId="{55CEC971-EEE3-42A2-BC7F-1FE394993E9A}"/>
          </ac:picMkLst>
        </pc:picChg>
      </pc:sldChg>
      <pc:sldChg chg="addSp modSp mod">
        <pc:chgData name="Eric ocasio" userId="18bc80f30e64ca44" providerId="LiveId" clId="{28A671EB-EED4-4FBE-9289-42FE1346E612}" dt="2022-08-18T03:39:22.351" v="728" actId="1076"/>
        <pc:sldMkLst>
          <pc:docMk/>
          <pc:sldMk cId="104075409" sldId="265"/>
        </pc:sldMkLst>
        <pc:spChg chg="mod">
          <ac:chgData name="Eric ocasio" userId="18bc80f30e64ca44" providerId="LiveId" clId="{28A671EB-EED4-4FBE-9289-42FE1346E612}" dt="2022-08-18T03:39:22.351" v="728" actId="1076"/>
          <ac:spMkLst>
            <pc:docMk/>
            <pc:sldMk cId="104075409" sldId="265"/>
            <ac:spMk id="7" creationId="{9A558575-3FED-45B3-894C-485151D3D386}"/>
          </ac:spMkLst>
        </pc:spChg>
        <pc:picChg chg="add mod">
          <ac:chgData name="Eric ocasio" userId="18bc80f30e64ca44" providerId="LiveId" clId="{28A671EB-EED4-4FBE-9289-42FE1346E612}" dt="2022-08-18T03:18:47.500" v="574" actId="1076"/>
          <ac:picMkLst>
            <pc:docMk/>
            <pc:sldMk cId="104075409" sldId="265"/>
            <ac:picMk id="3" creationId="{4F541CE8-BB50-B7F0-F928-8A03A89F54CB}"/>
          </ac:picMkLst>
        </pc:picChg>
      </pc:sldChg>
      <pc:sldChg chg="addSp delSp modSp mod">
        <pc:chgData name="Eric ocasio" userId="18bc80f30e64ca44" providerId="LiveId" clId="{28A671EB-EED4-4FBE-9289-42FE1346E612}" dt="2022-08-21T15:11:32.869" v="1854" actId="1076"/>
        <pc:sldMkLst>
          <pc:docMk/>
          <pc:sldMk cId="488149874" sldId="266"/>
        </pc:sldMkLst>
        <pc:spChg chg="add del mod">
          <ac:chgData name="Eric ocasio" userId="18bc80f30e64ca44" providerId="LiveId" clId="{28A671EB-EED4-4FBE-9289-42FE1346E612}" dt="2022-08-18T03:19:46.985" v="580" actId="21"/>
          <ac:spMkLst>
            <pc:docMk/>
            <pc:sldMk cId="488149874" sldId="266"/>
            <ac:spMk id="4" creationId="{D0A1594E-F000-429D-18DC-23E05B1C2707}"/>
          </ac:spMkLst>
        </pc:spChg>
        <pc:spChg chg="del">
          <ac:chgData name="Eric ocasio" userId="18bc80f30e64ca44" providerId="LiveId" clId="{28A671EB-EED4-4FBE-9289-42FE1346E612}" dt="2022-08-18T03:19:43.668" v="579" actId="21"/>
          <ac:spMkLst>
            <pc:docMk/>
            <pc:sldMk cId="488149874" sldId="266"/>
            <ac:spMk id="5" creationId="{457FA4AD-2078-4BA5-B7B5-CCFD6A24F7AE}"/>
          </ac:spMkLst>
        </pc:spChg>
        <pc:spChg chg="add mod">
          <ac:chgData name="Eric ocasio" userId="18bc80f30e64ca44" providerId="LiveId" clId="{28A671EB-EED4-4FBE-9289-42FE1346E612}" dt="2022-08-21T15:11:32.869" v="1854" actId="1076"/>
          <ac:spMkLst>
            <pc:docMk/>
            <pc:sldMk cId="488149874" sldId="266"/>
            <ac:spMk id="7" creationId="{B9BDD084-D2BC-4441-4179-2376EF0D7326}"/>
          </ac:spMkLst>
        </pc:spChg>
        <pc:spChg chg="del mod">
          <ac:chgData name="Eric ocasio" userId="18bc80f30e64ca44" providerId="LiveId" clId="{28A671EB-EED4-4FBE-9289-42FE1346E612}" dt="2022-08-18T03:19:39.866" v="578" actId="21"/>
          <ac:spMkLst>
            <pc:docMk/>
            <pc:sldMk cId="488149874" sldId="266"/>
            <ac:spMk id="8" creationId="{5FE1352D-EBF0-47B3-8E85-AF77F57482D9}"/>
          </ac:spMkLst>
        </pc:spChg>
        <pc:picChg chg="del">
          <ac:chgData name="Eric ocasio" userId="18bc80f30e64ca44" providerId="LiveId" clId="{28A671EB-EED4-4FBE-9289-42FE1346E612}" dt="2022-08-18T03:19:23.833" v="575" actId="21"/>
          <ac:picMkLst>
            <pc:docMk/>
            <pc:sldMk cId="488149874" sldId="266"/>
            <ac:picMk id="6" creationId="{78CED6B0-7303-4520-B172-45B2EB2905BC}"/>
          </ac:picMkLst>
        </pc:picChg>
      </pc:sldChg>
      <pc:sldChg chg="addSp delSp modSp mod">
        <pc:chgData name="Eric ocasio" userId="18bc80f30e64ca44" providerId="LiveId" clId="{28A671EB-EED4-4FBE-9289-42FE1346E612}" dt="2022-08-18T03:38:49.228" v="725" actId="1076"/>
        <pc:sldMkLst>
          <pc:docMk/>
          <pc:sldMk cId="207804056" sldId="267"/>
        </pc:sldMkLst>
        <pc:spChg chg="add del mod">
          <ac:chgData name="Eric ocasio" userId="18bc80f30e64ca44" providerId="LiveId" clId="{28A671EB-EED4-4FBE-9289-42FE1346E612}" dt="2022-08-18T03:34:01.039" v="670" actId="21"/>
          <ac:spMkLst>
            <pc:docMk/>
            <pc:sldMk cId="207804056" sldId="267"/>
            <ac:spMk id="4" creationId="{24AC8405-EDB7-F61E-F8DD-24A393DE849F}"/>
          </ac:spMkLst>
        </pc:spChg>
        <pc:spChg chg="del">
          <ac:chgData name="Eric ocasio" userId="18bc80f30e64ca44" providerId="LiveId" clId="{28A671EB-EED4-4FBE-9289-42FE1346E612}" dt="2022-08-18T03:22:21.531" v="658" actId="21"/>
          <ac:spMkLst>
            <pc:docMk/>
            <pc:sldMk cId="207804056" sldId="267"/>
            <ac:spMk id="5" creationId="{08033358-58EC-4F66-86CA-08E5673574FE}"/>
          </ac:spMkLst>
        </pc:spChg>
        <pc:spChg chg="mod">
          <ac:chgData name="Eric ocasio" userId="18bc80f30e64ca44" providerId="LiveId" clId="{28A671EB-EED4-4FBE-9289-42FE1346E612}" dt="2022-08-18T03:38:49.228" v="725" actId="1076"/>
          <ac:spMkLst>
            <pc:docMk/>
            <pc:sldMk cId="207804056" sldId="267"/>
            <ac:spMk id="7" creationId="{204359F9-1A75-4F83-A4DF-CF32B378E60F}"/>
          </ac:spMkLst>
        </pc:spChg>
        <pc:graphicFrameChg chg="add mod">
          <ac:chgData name="Eric ocasio" userId="18bc80f30e64ca44" providerId="LiveId" clId="{28A671EB-EED4-4FBE-9289-42FE1346E612}" dt="2022-08-18T03:37:43.374" v="681" actId="1076"/>
          <ac:graphicFrameMkLst>
            <pc:docMk/>
            <pc:sldMk cId="207804056" sldId="267"/>
            <ac:graphicFrameMk id="10" creationId="{D064340E-7F89-8FC8-737F-685E9AB1ABA9}"/>
          </ac:graphicFrameMkLst>
        </pc:graphicFrameChg>
        <pc:graphicFrameChg chg="add mod">
          <ac:chgData name="Eric ocasio" userId="18bc80f30e64ca44" providerId="LiveId" clId="{28A671EB-EED4-4FBE-9289-42FE1346E612}" dt="2022-08-18T03:35:51.520" v="678"/>
          <ac:graphicFrameMkLst>
            <pc:docMk/>
            <pc:sldMk cId="207804056" sldId="267"/>
            <ac:graphicFrameMk id="11" creationId="{2832EE30-133C-F969-C218-C6B391D70C20}"/>
          </ac:graphicFrameMkLst>
        </pc:graphicFrameChg>
        <pc:picChg chg="del">
          <ac:chgData name="Eric ocasio" userId="18bc80f30e64ca44" providerId="LiveId" clId="{28A671EB-EED4-4FBE-9289-42FE1346E612}" dt="2022-08-18T03:22:15.758" v="657" actId="21"/>
          <ac:picMkLst>
            <pc:docMk/>
            <pc:sldMk cId="207804056" sldId="267"/>
            <ac:picMk id="3" creationId="{A4994DAC-AA82-419D-A208-37306B1440DD}"/>
          </ac:picMkLst>
        </pc:picChg>
        <pc:picChg chg="add del mod">
          <ac:chgData name="Eric ocasio" userId="18bc80f30e64ca44" providerId="LiveId" clId="{28A671EB-EED4-4FBE-9289-42FE1346E612}" dt="2022-08-18T03:33:53.898" v="668" actId="21"/>
          <ac:picMkLst>
            <pc:docMk/>
            <pc:sldMk cId="207804056" sldId="267"/>
            <ac:picMk id="8" creationId="{F8EFA73C-4B74-312C-ED97-39F2DAC84569}"/>
          </ac:picMkLst>
        </pc:picChg>
        <pc:picChg chg="add del mod">
          <ac:chgData name="Eric ocasio" userId="18bc80f30e64ca44" providerId="LiveId" clId="{28A671EB-EED4-4FBE-9289-42FE1346E612}" dt="2022-08-18T03:24:37.919" v="664" actId="21"/>
          <ac:picMkLst>
            <pc:docMk/>
            <pc:sldMk cId="207804056" sldId="267"/>
            <ac:picMk id="9" creationId="{B161F564-48AD-0131-43EF-2A504B7A0F6B}"/>
          </ac:picMkLst>
        </pc:picChg>
      </pc:sldChg>
      <pc:sldChg chg="addSp delSp modSp mod">
        <pc:chgData name="Eric ocasio" userId="18bc80f30e64ca44" providerId="LiveId" clId="{28A671EB-EED4-4FBE-9289-42FE1346E612}" dt="2022-08-18T03:52:43.564" v="1026" actId="20577"/>
        <pc:sldMkLst>
          <pc:docMk/>
          <pc:sldMk cId="2002057371" sldId="268"/>
        </pc:sldMkLst>
        <pc:spChg chg="del">
          <ac:chgData name="Eric ocasio" userId="18bc80f30e64ca44" providerId="LiveId" clId="{28A671EB-EED4-4FBE-9289-42FE1346E612}" dt="2022-08-18T03:43:58.449" v="754" actId="21"/>
          <ac:spMkLst>
            <pc:docMk/>
            <pc:sldMk cId="2002057371" sldId="268"/>
            <ac:spMk id="5" creationId="{8EDDA01B-334F-4D53-955C-6E38503FAFC7}"/>
          </ac:spMkLst>
        </pc:spChg>
        <pc:spChg chg="add mod">
          <ac:chgData name="Eric ocasio" userId="18bc80f30e64ca44" providerId="LiveId" clId="{28A671EB-EED4-4FBE-9289-42FE1346E612}" dt="2022-08-18T03:52:43.564" v="1026" actId="20577"/>
          <ac:spMkLst>
            <pc:docMk/>
            <pc:sldMk cId="2002057371" sldId="268"/>
            <ac:spMk id="6" creationId="{A5FF088E-B8FB-4B44-06D2-11C8D6929585}"/>
          </ac:spMkLst>
        </pc:spChg>
        <pc:spChg chg="del mod">
          <ac:chgData name="Eric ocasio" userId="18bc80f30e64ca44" providerId="LiveId" clId="{28A671EB-EED4-4FBE-9289-42FE1346E612}" dt="2022-08-18T03:43:55.002" v="753"/>
          <ac:spMkLst>
            <pc:docMk/>
            <pc:sldMk cId="2002057371" sldId="268"/>
            <ac:spMk id="9" creationId="{431691FC-DC10-4673-B612-03E6A08E2045}"/>
          </ac:spMkLst>
        </pc:spChg>
        <pc:picChg chg="del">
          <ac:chgData name="Eric ocasio" userId="18bc80f30e64ca44" providerId="LiveId" clId="{28A671EB-EED4-4FBE-9289-42FE1346E612}" dt="2022-08-18T03:43:54.996" v="751" actId="21"/>
          <ac:picMkLst>
            <pc:docMk/>
            <pc:sldMk cId="2002057371" sldId="268"/>
            <ac:picMk id="10" creationId="{77454800-A64F-4FEA-8248-C7780117437F}"/>
          </ac:picMkLst>
        </pc:picChg>
      </pc:sldChg>
      <pc:sldChg chg="addSp delSp modSp mod">
        <pc:chgData name="Eric ocasio" userId="18bc80f30e64ca44" providerId="LiveId" clId="{28A671EB-EED4-4FBE-9289-42FE1346E612}" dt="2022-08-21T15:11:12.225" v="1853" actId="404"/>
        <pc:sldMkLst>
          <pc:docMk/>
          <pc:sldMk cId="900440867" sldId="269"/>
        </pc:sldMkLst>
        <pc:spChg chg="del">
          <ac:chgData name="Eric ocasio" userId="18bc80f30e64ca44" providerId="LiveId" clId="{28A671EB-EED4-4FBE-9289-42FE1346E612}" dt="2022-08-18T03:45:15.746" v="762" actId="21"/>
          <ac:spMkLst>
            <pc:docMk/>
            <pc:sldMk cId="900440867" sldId="269"/>
            <ac:spMk id="2" creationId="{A497FFDF-6815-4FFD-92EB-22B612265E06}"/>
          </ac:spMkLst>
        </pc:spChg>
        <pc:spChg chg="add del mod">
          <ac:chgData name="Eric ocasio" userId="18bc80f30e64ca44" providerId="LiveId" clId="{28A671EB-EED4-4FBE-9289-42FE1346E612}" dt="2022-08-18T03:45:18.281" v="763" actId="21"/>
          <ac:spMkLst>
            <pc:docMk/>
            <pc:sldMk cId="900440867" sldId="269"/>
            <ac:spMk id="4" creationId="{6D75E2EF-DBB5-066E-4FA7-EB57A4D1AC5C}"/>
          </ac:spMkLst>
        </pc:spChg>
        <pc:spChg chg="mod">
          <ac:chgData name="Eric ocasio" userId="18bc80f30e64ca44" providerId="LiveId" clId="{28A671EB-EED4-4FBE-9289-42FE1346E612}" dt="2022-08-21T15:11:12.225" v="1853" actId="404"/>
          <ac:spMkLst>
            <pc:docMk/>
            <pc:sldMk cId="900440867" sldId="269"/>
            <ac:spMk id="8" creationId="{099AA157-A9EC-44C1-AF7D-03CC860C0325}"/>
          </ac:spMkLst>
        </pc:spChg>
        <pc:picChg chg="add mod">
          <ac:chgData name="Eric ocasio" userId="18bc80f30e64ca44" providerId="LiveId" clId="{28A671EB-EED4-4FBE-9289-42FE1346E612}" dt="2022-08-18T03:47:28.011" v="883" actId="1076"/>
          <ac:picMkLst>
            <pc:docMk/>
            <pc:sldMk cId="900440867" sldId="269"/>
            <ac:picMk id="5" creationId="{AE478B54-F56F-6C69-1281-7B72F00B3477}"/>
          </ac:picMkLst>
        </pc:picChg>
        <pc:picChg chg="del">
          <ac:chgData name="Eric ocasio" userId="18bc80f30e64ca44" providerId="LiveId" clId="{28A671EB-EED4-4FBE-9289-42FE1346E612}" dt="2022-08-18T03:45:12.630" v="761" actId="21"/>
          <ac:picMkLst>
            <pc:docMk/>
            <pc:sldMk cId="900440867" sldId="269"/>
            <ac:picMk id="6" creationId="{E726F473-9E18-45BF-B645-9A2DA439CBD1}"/>
          </ac:picMkLst>
        </pc:picChg>
      </pc:sldChg>
      <pc:sldChg chg="addSp delSp modSp mod">
        <pc:chgData name="Eric ocasio" userId="18bc80f30e64ca44" providerId="LiveId" clId="{28A671EB-EED4-4FBE-9289-42FE1346E612}" dt="2022-08-21T15:11:05.921" v="1851" actId="404"/>
        <pc:sldMkLst>
          <pc:docMk/>
          <pc:sldMk cId="2678432231" sldId="270"/>
        </pc:sldMkLst>
        <pc:spChg chg="del mod">
          <ac:chgData name="Eric ocasio" userId="18bc80f30e64ca44" providerId="LiveId" clId="{28A671EB-EED4-4FBE-9289-42FE1346E612}" dt="2022-08-18T03:48:37.006" v="890" actId="21"/>
          <ac:spMkLst>
            <pc:docMk/>
            <pc:sldMk cId="2678432231" sldId="270"/>
            <ac:spMk id="2" creationId="{B79A0CA5-05C3-4EEA-9558-B662E8290813}"/>
          </ac:spMkLst>
        </pc:spChg>
        <pc:spChg chg="add mod">
          <ac:chgData name="Eric ocasio" userId="18bc80f30e64ca44" providerId="LiveId" clId="{28A671EB-EED4-4FBE-9289-42FE1346E612}" dt="2022-08-21T15:11:05.921" v="1851" actId="404"/>
          <ac:spMkLst>
            <pc:docMk/>
            <pc:sldMk cId="2678432231" sldId="270"/>
            <ac:spMk id="4" creationId="{297A02A5-C5DA-1799-1528-36FD13BF55D4}"/>
          </ac:spMkLst>
        </pc:spChg>
        <pc:picChg chg="add">
          <ac:chgData name="Eric ocasio" userId="18bc80f30e64ca44" providerId="LiveId" clId="{28A671EB-EED4-4FBE-9289-42FE1346E612}" dt="2022-08-18T03:50:02.109" v="985"/>
          <ac:picMkLst>
            <pc:docMk/>
            <pc:sldMk cId="2678432231" sldId="270"/>
            <ac:picMk id="5" creationId="{2B8A4669-C3F7-E8C1-C65C-B93DE0FE8CFB}"/>
          </ac:picMkLst>
        </pc:picChg>
      </pc:sldChg>
      <pc:sldChg chg="addSp delSp modSp mod">
        <pc:chgData name="Eric ocasio" userId="18bc80f30e64ca44" providerId="LiveId" clId="{28A671EB-EED4-4FBE-9289-42FE1346E612}" dt="2022-08-18T03:53:56.970" v="1079" actId="113"/>
        <pc:sldMkLst>
          <pc:docMk/>
          <pc:sldMk cId="1366861264" sldId="271"/>
        </pc:sldMkLst>
        <pc:spChg chg="del">
          <ac:chgData name="Eric ocasio" userId="18bc80f30e64ca44" providerId="LiveId" clId="{28A671EB-EED4-4FBE-9289-42FE1346E612}" dt="2022-08-18T03:51:00.574" v="988" actId="21"/>
          <ac:spMkLst>
            <pc:docMk/>
            <pc:sldMk cId="1366861264" sldId="271"/>
            <ac:spMk id="2" creationId="{488B17B2-80F9-4C43-8E86-C2062A36F440}"/>
          </ac:spMkLst>
        </pc:spChg>
        <pc:spChg chg="del">
          <ac:chgData name="Eric ocasio" userId="18bc80f30e64ca44" providerId="LiveId" clId="{28A671EB-EED4-4FBE-9289-42FE1346E612}" dt="2022-08-18T03:50:56.394" v="986" actId="21"/>
          <ac:spMkLst>
            <pc:docMk/>
            <pc:sldMk cId="1366861264" sldId="271"/>
            <ac:spMk id="5" creationId="{FEBED715-777F-4B1F-A483-FA4492540F33}"/>
          </ac:spMkLst>
        </pc:spChg>
        <pc:spChg chg="add del mod">
          <ac:chgData name="Eric ocasio" userId="18bc80f30e64ca44" providerId="LiveId" clId="{28A671EB-EED4-4FBE-9289-42FE1346E612}" dt="2022-08-18T03:51:16.319" v="990" actId="21"/>
          <ac:spMkLst>
            <pc:docMk/>
            <pc:sldMk cId="1366861264" sldId="271"/>
            <ac:spMk id="6" creationId="{45937616-2012-3990-65AC-2351499C51A5}"/>
          </ac:spMkLst>
        </pc:spChg>
        <pc:spChg chg="add mod">
          <ac:chgData name="Eric ocasio" userId="18bc80f30e64ca44" providerId="LiveId" clId="{28A671EB-EED4-4FBE-9289-42FE1346E612}" dt="2022-08-18T03:53:56.970" v="1079" actId="113"/>
          <ac:spMkLst>
            <pc:docMk/>
            <pc:sldMk cId="1366861264" sldId="271"/>
            <ac:spMk id="10" creationId="{AC4C6110-1389-6EA4-420C-8809FCE5A860}"/>
          </ac:spMkLst>
        </pc:spChg>
        <pc:picChg chg="del">
          <ac:chgData name="Eric ocasio" userId="18bc80f30e64ca44" providerId="LiveId" clId="{28A671EB-EED4-4FBE-9289-42FE1346E612}" dt="2022-08-18T03:50:58.135" v="987" actId="21"/>
          <ac:picMkLst>
            <pc:docMk/>
            <pc:sldMk cId="1366861264" sldId="271"/>
            <ac:picMk id="3" creationId="{0968061C-B229-4493-B6E9-206702841282}"/>
          </ac:picMkLst>
        </pc:picChg>
        <pc:picChg chg="add del">
          <ac:chgData name="Eric ocasio" userId="18bc80f30e64ca44" providerId="LiveId" clId="{28A671EB-EED4-4FBE-9289-42FE1346E612}" dt="2022-08-18T03:51:27.812" v="991" actId="21"/>
          <ac:picMkLst>
            <pc:docMk/>
            <pc:sldMk cId="1366861264" sldId="271"/>
            <ac:picMk id="8" creationId="{CDAFADDE-D2F3-55A6-2398-33E354D812F1}"/>
          </ac:picMkLst>
        </pc:picChg>
      </pc:sldChg>
      <pc:sldChg chg="addSp delSp modSp mod">
        <pc:chgData name="Eric ocasio" userId="18bc80f30e64ca44" providerId="LiveId" clId="{28A671EB-EED4-4FBE-9289-42FE1346E612}" dt="2022-08-21T15:10:45.846" v="1849" actId="404"/>
        <pc:sldMkLst>
          <pc:docMk/>
          <pc:sldMk cId="3905621590" sldId="272"/>
        </pc:sldMkLst>
        <pc:spChg chg="mod">
          <ac:chgData name="Eric ocasio" userId="18bc80f30e64ca44" providerId="LiveId" clId="{28A671EB-EED4-4FBE-9289-42FE1346E612}" dt="2022-08-21T15:10:45.846" v="1849" actId="404"/>
          <ac:spMkLst>
            <pc:docMk/>
            <pc:sldMk cId="3905621590" sldId="272"/>
            <ac:spMk id="2" creationId="{03A69E8A-0FBE-4E45-96BA-C413C560B02B}"/>
          </ac:spMkLst>
        </pc:spChg>
        <pc:picChg chg="add mod">
          <ac:chgData name="Eric ocasio" userId="18bc80f30e64ca44" providerId="LiveId" clId="{28A671EB-EED4-4FBE-9289-42FE1346E612}" dt="2022-08-18T03:56:00.174" v="1169" actId="1076"/>
          <ac:picMkLst>
            <pc:docMk/>
            <pc:sldMk cId="3905621590" sldId="272"/>
            <ac:picMk id="3" creationId="{38D06D58-CFEF-7601-7DC2-043AABF39896}"/>
          </ac:picMkLst>
        </pc:picChg>
        <pc:picChg chg="del">
          <ac:chgData name="Eric ocasio" userId="18bc80f30e64ca44" providerId="LiveId" clId="{28A671EB-EED4-4FBE-9289-42FE1346E612}" dt="2022-08-18T03:55:32.400" v="1163" actId="21"/>
          <ac:picMkLst>
            <pc:docMk/>
            <pc:sldMk cId="3905621590" sldId="272"/>
            <ac:picMk id="4" creationId="{FE897D03-1B67-42AF-88BD-C27F21AE3036}"/>
          </ac:picMkLst>
        </pc:picChg>
      </pc:sldChg>
      <pc:sldChg chg="addSp delSp modSp mod">
        <pc:chgData name="Eric ocasio" userId="18bc80f30e64ca44" providerId="LiveId" clId="{28A671EB-EED4-4FBE-9289-42FE1346E612}" dt="2022-08-21T15:10:40.630" v="1848" actId="404"/>
        <pc:sldMkLst>
          <pc:docMk/>
          <pc:sldMk cId="755191602" sldId="273"/>
        </pc:sldMkLst>
        <pc:spChg chg="mod">
          <ac:chgData name="Eric ocasio" userId="18bc80f30e64ca44" providerId="LiveId" clId="{28A671EB-EED4-4FBE-9289-42FE1346E612}" dt="2022-08-21T15:10:40.630" v="1848" actId="404"/>
          <ac:spMkLst>
            <pc:docMk/>
            <pc:sldMk cId="755191602" sldId="273"/>
            <ac:spMk id="2" creationId="{1D60ABF8-458C-422B-9591-0B2508F0D9CC}"/>
          </ac:spMkLst>
        </pc:spChg>
        <pc:picChg chg="del">
          <ac:chgData name="Eric ocasio" userId="18bc80f30e64ca44" providerId="LiveId" clId="{28A671EB-EED4-4FBE-9289-42FE1346E612}" dt="2022-08-18T03:57:26.055" v="1197" actId="21"/>
          <ac:picMkLst>
            <pc:docMk/>
            <pc:sldMk cId="755191602" sldId="273"/>
            <ac:picMk id="3" creationId="{0B987AC7-3DF4-4DE0-8D29-752E71A317E8}"/>
          </ac:picMkLst>
        </pc:picChg>
        <pc:picChg chg="add mod">
          <ac:chgData name="Eric ocasio" userId="18bc80f30e64ca44" providerId="LiveId" clId="{28A671EB-EED4-4FBE-9289-42FE1346E612}" dt="2022-08-18T03:57:41.176" v="1200" actId="1076"/>
          <ac:picMkLst>
            <pc:docMk/>
            <pc:sldMk cId="755191602" sldId="273"/>
            <ac:picMk id="4" creationId="{445884C8-6D01-8500-D19C-38BC19EF0147}"/>
          </ac:picMkLst>
        </pc:picChg>
      </pc:sldChg>
      <pc:sldChg chg="addSp delSp modSp mod">
        <pc:chgData name="Eric ocasio" userId="18bc80f30e64ca44" providerId="LiveId" clId="{28A671EB-EED4-4FBE-9289-42FE1346E612}" dt="2022-08-21T15:10:35.669" v="1847" actId="404"/>
        <pc:sldMkLst>
          <pc:docMk/>
          <pc:sldMk cId="701315046" sldId="274"/>
        </pc:sldMkLst>
        <pc:spChg chg="add del mod">
          <ac:chgData name="Eric ocasio" userId="18bc80f30e64ca44" providerId="LiveId" clId="{28A671EB-EED4-4FBE-9289-42FE1346E612}" dt="2022-08-18T03:58:26.003" v="1205" actId="21"/>
          <ac:spMkLst>
            <pc:docMk/>
            <pc:sldMk cId="701315046" sldId="274"/>
            <ac:spMk id="3" creationId="{CCFCADF9-0F16-DA24-CFE0-AE3629B175F3}"/>
          </ac:spMkLst>
        </pc:spChg>
        <pc:spChg chg="del">
          <ac:chgData name="Eric ocasio" userId="18bc80f30e64ca44" providerId="LiveId" clId="{28A671EB-EED4-4FBE-9289-42FE1346E612}" dt="2022-08-18T03:58:19.512" v="1204" actId="21"/>
          <ac:spMkLst>
            <pc:docMk/>
            <pc:sldMk cId="701315046" sldId="274"/>
            <ac:spMk id="7" creationId="{0F6FC2C9-1175-498B-B951-5BFCC7D823A7}"/>
          </ac:spMkLst>
        </pc:spChg>
        <pc:spChg chg="mod">
          <ac:chgData name="Eric ocasio" userId="18bc80f30e64ca44" providerId="LiveId" clId="{28A671EB-EED4-4FBE-9289-42FE1346E612}" dt="2022-08-21T15:10:35.669" v="1847" actId="404"/>
          <ac:spMkLst>
            <pc:docMk/>
            <pc:sldMk cId="701315046" sldId="274"/>
            <ac:spMk id="9" creationId="{BC58B728-BF6D-44BE-BBC0-ACEAC1D7DEC9}"/>
          </ac:spMkLst>
        </pc:spChg>
        <pc:picChg chg="add mod">
          <ac:chgData name="Eric ocasio" userId="18bc80f30e64ca44" providerId="LiveId" clId="{28A671EB-EED4-4FBE-9289-42FE1346E612}" dt="2022-08-18T04:01:02.637" v="1329" actId="1076"/>
          <ac:picMkLst>
            <pc:docMk/>
            <pc:sldMk cId="701315046" sldId="274"/>
            <ac:picMk id="4" creationId="{3D66722C-A747-1882-40E5-9A73664E9ECF}"/>
          </ac:picMkLst>
        </pc:picChg>
        <pc:picChg chg="del">
          <ac:chgData name="Eric ocasio" userId="18bc80f30e64ca44" providerId="LiveId" clId="{28A671EB-EED4-4FBE-9289-42FE1346E612}" dt="2022-08-18T03:58:15.735" v="1202" actId="21"/>
          <ac:picMkLst>
            <pc:docMk/>
            <pc:sldMk cId="701315046" sldId="274"/>
            <ac:picMk id="10" creationId="{A94E6412-F625-44A7-80D5-4A471664A0A5}"/>
          </ac:picMkLst>
        </pc:picChg>
        <pc:picChg chg="del">
          <ac:chgData name="Eric ocasio" userId="18bc80f30e64ca44" providerId="LiveId" clId="{28A671EB-EED4-4FBE-9289-42FE1346E612}" dt="2022-08-18T03:58:16.981" v="1203" actId="21"/>
          <ac:picMkLst>
            <pc:docMk/>
            <pc:sldMk cId="701315046" sldId="274"/>
            <ac:picMk id="11" creationId="{C7F432E0-F4F5-4A93-B2C1-0EEB01BFDDEB}"/>
          </ac:picMkLst>
        </pc:picChg>
      </pc:sldChg>
      <pc:sldChg chg="del ord">
        <pc:chgData name="Eric ocasio" userId="18bc80f30e64ca44" providerId="LiveId" clId="{28A671EB-EED4-4FBE-9289-42FE1346E612}" dt="2022-08-18T04:05:10.681" v="1348" actId="2696"/>
        <pc:sldMkLst>
          <pc:docMk/>
          <pc:sldMk cId="2824470841" sldId="275"/>
        </pc:sldMkLst>
      </pc:sldChg>
      <pc:sldChg chg="addSp delSp modSp mod">
        <pc:chgData name="Eric ocasio" userId="18bc80f30e64ca44" providerId="LiveId" clId="{28A671EB-EED4-4FBE-9289-42FE1346E612}" dt="2022-08-21T15:10:27.096" v="1845" actId="255"/>
        <pc:sldMkLst>
          <pc:docMk/>
          <pc:sldMk cId="2546585812" sldId="276"/>
        </pc:sldMkLst>
        <pc:spChg chg="del">
          <ac:chgData name="Eric ocasio" userId="18bc80f30e64ca44" providerId="LiveId" clId="{28A671EB-EED4-4FBE-9289-42FE1346E612}" dt="2022-08-18T04:04:37.687" v="1344" actId="21"/>
          <ac:spMkLst>
            <pc:docMk/>
            <pc:sldMk cId="2546585812" sldId="276"/>
            <ac:spMk id="4" creationId="{110D9119-6DD1-437D-98AA-FAF0B82D2E6E}"/>
          </ac:spMkLst>
        </pc:spChg>
        <pc:spChg chg="mod">
          <ac:chgData name="Eric ocasio" userId="18bc80f30e64ca44" providerId="LiveId" clId="{28A671EB-EED4-4FBE-9289-42FE1346E612}" dt="2022-08-21T15:10:27.096" v="1845" actId="255"/>
          <ac:spMkLst>
            <pc:docMk/>
            <pc:sldMk cId="2546585812" sldId="276"/>
            <ac:spMk id="6" creationId="{A1449B2F-D16F-4FAF-A974-8597DAE13017}"/>
          </ac:spMkLst>
        </pc:spChg>
        <pc:picChg chg="add mod">
          <ac:chgData name="Eric ocasio" userId="18bc80f30e64ca44" providerId="LiveId" clId="{28A671EB-EED4-4FBE-9289-42FE1346E612}" dt="2022-08-18T04:04:50.950" v="1347" actId="1076"/>
          <ac:picMkLst>
            <pc:docMk/>
            <pc:sldMk cId="2546585812" sldId="276"/>
            <ac:picMk id="2" creationId="{9B38A303-8584-F62E-C1DA-6D9D31486888}"/>
          </ac:picMkLst>
        </pc:picChg>
        <pc:picChg chg="del">
          <ac:chgData name="Eric ocasio" userId="18bc80f30e64ca44" providerId="LiveId" clId="{28A671EB-EED4-4FBE-9289-42FE1346E612}" dt="2022-08-18T04:04:34.272" v="1343" actId="21"/>
          <ac:picMkLst>
            <pc:docMk/>
            <pc:sldMk cId="2546585812" sldId="276"/>
            <ac:picMk id="7" creationId="{23547039-3F44-46E2-9422-99A99B7E35A6}"/>
          </ac:picMkLst>
        </pc:picChg>
      </pc:sldChg>
      <pc:sldChg chg="del">
        <pc:chgData name="Eric ocasio" userId="18bc80f30e64ca44" providerId="LiveId" clId="{28A671EB-EED4-4FBE-9289-42FE1346E612}" dt="2022-08-18T04:05:20.975" v="1349" actId="2696"/>
        <pc:sldMkLst>
          <pc:docMk/>
          <pc:sldMk cId="1792278350" sldId="277"/>
        </pc:sldMkLst>
      </pc:sldChg>
      <pc:sldChg chg="del">
        <pc:chgData name="Eric ocasio" userId="18bc80f30e64ca44" providerId="LiveId" clId="{28A671EB-EED4-4FBE-9289-42FE1346E612}" dt="2022-08-18T04:05:24.699" v="1350" actId="2696"/>
        <pc:sldMkLst>
          <pc:docMk/>
          <pc:sldMk cId="4001360007" sldId="278"/>
        </pc:sldMkLst>
      </pc:sldChg>
      <pc:sldChg chg="del">
        <pc:chgData name="Eric ocasio" userId="18bc80f30e64ca44" providerId="LiveId" clId="{28A671EB-EED4-4FBE-9289-42FE1346E612}" dt="2022-08-18T04:05:27.173" v="1351" actId="2696"/>
        <pc:sldMkLst>
          <pc:docMk/>
          <pc:sldMk cId="3326934976" sldId="279"/>
        </pc:sldMkLst>
      </pc:sldChg>
      <pc:sldChg chg="modSp mod">
        <pc:chgData name="Eric ocasio" userId="18bc80f30e64ca44" providerId="LiveId" clId="{28A671EB-EED4-4FBE-9289-42FE1346E612}" dt="2022-08-21T15:10:07.884" v="1843" actId="1076"/>
        <pc:sldMkLst>
          <pc:docMk/>
          <pc:sldMk cId="3559220616" sldId="281"/>
        </pc:sldMkLst>
        <pc:spChg chg="mod">
          <ac:chgData name="Eric ocasio" userId="18bc80f30e64ca44" providerId="LiveId" clId="{28A671EB-EED4-4FBE-9289-42FE1346E612}" dt="2022-08-21T15:10:07.884" v="1843" actId="1076"/>
          <ac:spMkLst>
            <pc:docMk/>
            <pc:sldMk cId="3559220616" sldId="281"/>
            <ac:spMk id="2" creationId="{400D780E-82BE-49D7-85E4-F151E96CF974}"/>
          </ac:spMkLst>
        </pc:spChg>
      </pc:sldChg>
      <pc:sldChg chg="modSp mod">
        <pc:chgData name="Eric ocasio" userId="18bc80f30e64ca44" providerId="LiveId" clId="{28A671EB-EED4-4FBE-9289-42FE1346E612}" dt="2022-08-21T15:14:41.209" v="1997" actId="20577"/>
        <pc:sldMkLst>
          <pc:docMk/>
          <pc:sldMk cId="902577149" sldId="282"/>
        </pc:sldMkLst>
        <pc:spChg chg="mod">
          <ac:chgData name="Eric ocasio" userId="18bc80f30e64ca44" providerId="LiveId" clId="{28A671EB-EED4-4FBE-9289-42FE1346E612}" dt="2022-08-21T15:14:41.209" v="1997" actId="20577"/>
          <ac:spMkLst>
            <pc:docMk/>
            <pc:sldMk cId="902577149" sldId="282"/>
            <ac:spMk id="3" creationId="{70547C6D-A3E9-4FA6-B6E8-8CD5B522371C}"/>
          </ac:spMkLst>
        </pc:spChg>
      </pc:sldChg>
      <pc:sldChg chg="modSp mod">
        <pc:chgData name="Eric ocasio" userId="18bc80f30e64ca44" providerId="LiveId" clId="{28A671EB-EED4-4FBE-9289-42FE1346E612}" dt="2022-08-21T15:05:46.100" v="1604" actId="1076"/>
        <pc:sldMkLst>
          <pc:docMk/>
          <pc:sldMk cId="2903794332" sldId="283"/>
        </pc:sldMkLst>
        <pc:spChg chg="mod">
          <ac:chgData name="Eric ocasio" userId="18bc80f30e64ca44" providerId="LiveId" clId="{28A671EB-EED4-4FBE-9289-42FE1346E612}" dt="2022-08-21T15:05:46.100" v="1604" actId="1076"/>
          <ac:spMkLst>
            <pc:docMk/>
            <pc:sldMk cId="2903794332" sldId="283"/>
            <ac:spMk id="2" creationId="{39FFE0A0-17B2-4AC9-B713-62BAD49337DD}"/>
          </ac:spMkLst>
        </pc:spChg>
      </pc:sldChg>
      <pc:sldChg chg="modSp mod">
        <pc:chgData name="Eric ocasio" userId="18bc80f30e64ca44" providerId="LiveId" clId="{28A671EB-EED4-4FBE-9289-42FE1346E612}" dt="2022-08-21T15:14:29.717" v="1996" actId="20577"/>
        <pc:sldMkLst>
          <pc:docMk/>
          <pc:sldMk cId="1932441639" sldId="284"/>
        </pc:sldMkLst>
        <pc:spChg chg="mod">
          <ac:chgData name="Eric ocasio" userId="18bc80f30e64ca44" providerId="LiveId" clId="{28A671EB-EED4-4FBE-9289-42FE1346E612}" dt="2022-08-21T15:14:29.717" v="1996" actId="20577"/>
          <ac:spMkLst>
            <pc:docMk/>
            <pc:sldMk cId="1932441639" sldId="284"/>
            <ac:spMk id="3" creationId="{C9605A2A-053E-4479-A58F-6CF24B2DC5E1}"/>
          </ac:spMkLst>
        </pc:spChg>
      </pc:sldChg>
      <pc:sldChg chg="modSp mod">
        <pc:chgData name="Eric ocasio" userId="18bc80f30e64ca44" providerId="LiveId" clId="{28A671EB-EED4-4FBE-9289-42FE1346E612}" dt="2022-08-21T15:15:34.567" v="1999" actId="20577"/>
        <pc:sldMkLst>
          <pc:docMk/>
          <pc:sldMk cId="2652100641" sldId="286"/>
        </pc:sldMkLst>
        <pc:spChg chg="mod">
          <ac:chgData name="Eric ocasio" userId="18bc80f30e64ca44" providerId="LiveId" clId="{28A671EB-EED4-4FBE-9289-42FE1346E612}" dt="2022-08-21T15:15:34.567" v="1999" actId="20577"/>
          <ac:spMkLst>
            <pc:docMk/>
            <pc:sldMk cId="2652100641" sldId="286"/>
            <ac:spMk id="3" creationId="{961C7666-2206-420D-ACBE-93DAB33340EA}"/>
          </ac:spMkLst>
        </pc:spChg>
      </pc:sldChg>
    </pc:docChg>
  </pc:docChgLst>
  <pc:docChgLst>
    <pc:chgData name="Eric ocasio" userId="18bc80f30e64ca44" providerId="LiveId" clId="{D3763FF4-2F32-4CE0-A2C6-5B921AF3E5C4}"/>
    <pc:docChg chg="undo custSel delSld modSld">
      <pc:chgData name="Eric ocasio" userId="18bc80f30e64ca44" providerId="LiveId" clId="{D3763FF4-2F32-4CE0-A2C6-5B921AF3E5C4}" dt="2022-02-23T05:46:56.832" v="928" actId="20577"/>
      <pc:docMkLst>
        <pc:docMk/>
      </pc:docMkLst>
      <pc:sldChg chg="modSp mod">
        <pc:chgData name="Eric ocasio" userId="18bc80f30e64ca44" providerId="LiveId" clId="{D3763FF4-2F32-4CE0-A2C6-5B921AF3E5C4}" dt="2022-02-22T22:15:22.308" v="5" actId="27636"/>
        <pc:sldMkLst>
          <pc:docMk/>
          <pc:sldMk cId="2874186764" sldId="256"/>
        </pc:sldMkLst>
        <pc:spChg chg="mod">
          <ac:chgData name="Eric ocasio" userId="18bc80f30e64ca44" providerId="LiveId" clId="{D3763FF4-2F32-4CE0-A2C6-5B921AF3E5C4}" dt="2022-02-22T22:15:22.308" v="5" actId="27636"/>
          <ac:spMkLst>
            <pc:docMk/>
            <pc:sldMk cId="2874186764" sldId="256"/>
            <ac:spMk id="2" creationId="{048E789D-932D-434A-948E-83A72228B979}"/>
          </ac:spMkLst>
        </pc:spChg>
      </pc:sldChg>
      <pc:sldChg chg="modSp mod">
        <pc:chgData name="Eric ocasio" userId="18bc80f30e64ca44" providerId="LiveId" clId="{D3763FF4-2F32-4CE0-A2C6-5B921AF3E5C4}" dt="2022-02-22T22:26:23.041" v="107" actId="1076"/>
        <pc:sldMkLst>
          <pc:docMk/>
          <pc:sldMk cId="4120045852" sldId="257"/>
        </pc:sldMkLst>
        <pc:spChg chg="mod">
          <ac:chgData name="Eric ocasio" userId="18bc80f30e64ca44" providerId="LiveId" clId="{D3763FF4-2F32-4CE0-A2C6-5B921AF3E5C4}" dt="2022-02-22T22:26:23.041" v="107" actId="1076"/>
          <ac:spMkLst>
            <pc:docMk/>
            <pc:sldMk cId="4120045852" sldId="257"/>
            <ac:spMk id="2" creationId="{FE367D54-C721-41CD-8490-322627CBA23D}"/>
          </ac:spMkLst>
        </pc:spChg>
      </pc:sldChg>
      <pc:sldChg chg="modSp mod">
        <pc:chgData name="Eric ocasio" userId="18bc80f30e64ca44" providerId="LiveId" clId="{D3763FF4-2F32-4CE0-A2C6-5B921AF3E5C4}" dt="2022-02-22T22:18:10.880" v="55" actId="20577"/>
        <pc:sldMkLst>
          <pc:docMk/>
          <pc:sldMk cId="3368915824" sldId="258"/>
        </pc:sldMkLst>
        <pc:spChg chg="mod">
          <ac:chgData name="Eric ocasio" userId="18bc80f30e64ca44" providerId="LiveId" clId="{D3763FF4-2F32-4CE0-A2C6-5B921AF3E5C4}" dt="2022-02-22T22:18:10.880" v="55" actId="20577"/>
          <ac:spMkLst>
            <pc:docMk/>
            <pc:sldMk cId="3368915824" sldId="258"/>
            <ac:spMk id="3" creationId="{DA956A90-AB05-4BF0-8ACC-6F90C6E79A1C}"/>
          </ac:spMkLst>
        </pc:spChg>
      </pc:sldChg>
      <pc:sldChg chg="modSp mod">
        <pc:chgData name="Eric ocasio" userId="18bc80f30e64ca44" providerId="LiveId" clId="{D3763FF4-2F32-4CE0-A2C6-5B921AF3E5C4}" dt="2022-02-22T22:18:58.336" v="57" actId="27636"/>
        <pc:sldMkLst>
          <pc:docMk/>
          <pc:sldMk cId="2323111557" sldId="259"/>
        </pc:sldMkLst>
        <pc:spChg chg="mod">
          <ac:chgData name="Eric ocasio" userId="18bc80f30e64ca44" providerId="LiveId" clId="{D3763FF4-2F32-4CE0-A2C6-5B921AF3E5C4}" dt="2022-02-22T22:18:58.336" v="57" actId="27636"/>
          <ac:spMkLst>
            <pc:docMk/>
            <pc:sldMk cId="2323111557" sldId="259"/>
            <ac:spMk id="2" creationId="{F2C136FA-20C2-48EE-8DE0-7A339687A6AE}"/>
          </ac:spMkLst>
        </pc:spChg>
      </pc:sldChg>
      <pc:sldChg chg="addSp delSp modSp mod">
        <pc:chgData name="Eric ocasio" userId="18bc80f30e64ca44" providerId="LiveId" clId="{D3763FF4-2F32-4CE0-A2C6-5B921AF3E5C4}" dt="2022-02-22T22:20:59.487" v="67" actId="14100"/>
        <pc:sldMkLst>
          <pc:docMk/>
          <pc:sldMk cId="3666950123" sldId="261"/>
        </pc:sldMkLst>
        <pc:spChg chg="del mod">
          <ac:chgData name="Eric ocasio" userId="18bc80f30e64ca44" providerId="LiveId" clId="{D3763FF4-2F32-4CE0-A2C6-5B921AF3E5C4}" dt="2022-02-22T22:20:09.661" v="60" actId="21"/>
          <ac:spMkLst>
            <pc:docMk/>
            <pc:sldMk cId="3666950123" sldId="261"/>
            <ac:spMk id="2" creationId="{98F6D04F-C052-4297-A11A-D4DBAB71E220}"/>
          </ac:spMkLst>
        </pc:spChg>
        <pc:spChg chg="add del mod">
          <ac:chgData name="Eric ocasio" userId="18bc80f30e64ca44" providerId="LiveId" clId="{D3763FF4-2F32-4CE0-A2C6-5B921AF3E5C4}" dt="2022-02-22T22:20:16.335" v="62" actId="21"/>
          <ac:spMkLst>
            <pc:docMk/>
            <pc:sldMk cId="3666950123" sldId="261"/>
            <ac:spMk id="6" creationId="{0A81E323-73A7-4C41-8B16-249134DCFDD6}"/>
          </ac:spMkLst>
        </pc:spChg>
        <pc:spChg chg="add mod">
          <ac:chgData name="Eric ocasio" userId="18bc80f30e64ca44" providerId="LiveId" clId="{D3763FF4-2F32-4CE0-A2C6-5B921AF3E5C4}" dt="2022-02-22T22:20:59.487" v="67" actId="14100"/>
          <ac:spMkLst>
            <pc:docMk/>
            <pc:sldMk cId="3666950123" sldId="261"/>
            <ac:spMk id="8" creationId="{75DD2B53-BF84-4672-885F-D5C284C062C8}"/>
          </ac:spMkLst>
        </pc:spChg>
        <pc:picChg chg="del">
          <ac:chgData name="Eric ocasio" userId="18bc80f30e64ca44" providerId="LiveId" clId="{D3763FF4-2F32-4CE0-A2C6-5B921AF3E5C4}" dt="2022-02-22T22:20:13.360" v="61" actId="21"/>
          <ac:picMkLst>
            <pc:docMk/>
            <pc:sldMk cId="3666950123" sldId="261"/>
            <ac:picMk id="3" creationId="{4594EF45-DB4D-42AD-9D12-5FAEDC6ABA71}"/>
          </ac:picMkLst>
        </pc:picChg>
        <pc:picChg chg="add">
          <ac:chgData name="Eric ocasio" userId="18bc80f30e64ca44" providerId="LiveId" clId="{D3763FF4-2F32-4CE0-A2C6-5B921AF3E5C4}" dt="2022-02-22T22:20:00.973" v="58"/>
          <ac:picMkLst>
            <pc:docMk/>
            <pc:sldMk cId="3666950123" sldId="261"/>
            <ac:picMk id="4" creationId="{529B1880-B6E3-4792-88ED-281848986C47}"/>
          </ac:picMkLst>
        </pc:picChg>
      </pc:sldChg>
      <pc:sldChg chg="addSp delSp modSp mod">
        <pc:chgData name="Eric ocasio" userId="18bc80f30e64ca44" providerId="LiveId" clId="{D3763FF4-2F32-4CE0-A2C6-5B921AF3E5C4}" dt="2022-02-22T22:22:31.832" v="82" actId="1076"/>
        <pc:sldMkLst>
          <pc:docMk/>
          <pc:sldMk cId="1739118434" sldId="262"/>
        </pc:sldMkLst>
        <pc:spChg chg="mod">
          <ac:chgData name="Eric ocasio" userId="18bc80f30e64ca44" providerId="LiveId" clId="{D3763FF4-2F32-4CE0-A2C6-5B921AF3E5C4}" dt="2022-02-22T22:22:17.697" v="80" actId="20577"/>
          <ac:spMkLst>
            <pc:docMk/>
            <pc:sldMk cId="1739118434" sldId="262"/>
            <ac:spMk id="2" creationId="{6CD50B5A-1BF9-460D-88EE-76F532B6CC0C}"/>
          </ac:spMkLst>
        </pc:spChg>
        <pc:picChg chg="del">
          <ac:chgData name="Eric ocasio" userId="18bc80f30e64ca44" providerId="LiveId" clId="{D3763FF4-2F32-4CE0-A2C6-5B921AF3E5C4}" dt="2022-02-22T22:21:17.465" v="68" actId="21"/>
          <ac:picMkLst>
            <pc:docMk/>
            <pc:sldMk cId="1739118434" sldId="262"/>
            <ac:picMk id="3" creationId="{184B0103-E391-4125-B7AD-4D570437112D}"/>
          </ac:picMkLst>
        </pc:picChg>
        <pc:picChg chg="add mod">
          <ac:chgData name="Eric ocasio" userId="18bc80f30e64ca44" providerId="LiveId" clId="{D3763FF4-2F32-4CE0-A2C6-5B921AF3E5C4}" dt="2022-02-22T22:22:31.832" v="82" actId="1076"/>
          <ac:picMkLst>
            <pc:docMk/>
            <pc:sldMk cId="1739118434" sldId="262"/>
            <ac:picMk id="4" creationId="{06810A17-F2E8-47AF-8142-C48B6C67C15F}"/>
          </ac:picMkLst>
        </pc:picChg>
      </pc:sldChg>
      <pc:sldChg chg="addSp delSp modSp mod">
        <pc:chgData name="Eric ocasio" userId="18bc80f30e64ca44" providerId="LiveId" clId="{D3763FF4-2F32-4CE0-A2C6-5B921AF3E5C4}" dt="2022-02-22T22:24:50.332" v="96" actId="1076"/>
        <pc:sldMkLst>
          <pc:docMk/>
          <pc:sldMk cId="2391981717" sldId="263"/>
        </pc:sldMkLst>
        <pc:spChg chg="del">
          <ac:chgData name="Eric ocasio" userId="18bc80f30e64ca44" providerId="LiveId" clId="{D3763FF4-2F32-4CE0-A2C6-5B921AF3E5C4}" dt="2022-02-22T22:23:13.335" v="84" actId="21"/>
          <ac:spMkLst>
            <pc:docMk/>
            <pc:sldMk cId="2391981717" sldId="263"/>
            <ac:spMk id="2" creationId="{75241DC2-D72B-4891-A896-AABF8BA0B43E}"/>
          </ac:spMkLst>
        </pc:spChg>
        <pc:spChg chg="add del mod">
          <ac:chgData name="Eric ocasio" userId="18bc80f30e64ca44" providerId="LiveId" clId="{D3763FF4-2F32-4CE0-A2C6-5B921AF3E5C4}" dt="2022-02-22T22:23:17.777" v="85" actId="21"/>
          <ac:spMkLst>
            <pc:docMk/>
            <pc:sldMk cId="2391981717" sldId="263"/>
            <ac:spMk id="5" creationId="{FE55F5CB-A9E1-47F5-B8B6-43F0EADACFED}"/>
          </ac:spMkLst>
        </pc:spChg>
        <pc:picChg chg="add mod">
          <ac:chgData name="Eric ocasio" userId="18bc80f30e64ca44" providerId="LiveId" clId="{D3763FF4-2F32-4CE0-A2C6-5B921AF3E5C4}" dt="2022-02-22T22:24:50.332" v="96" actId="1076"/>
          <ac:picMkLst>
            <pc:docMk/>
            <pc:sldMk cId="2391981717" sldId="263"/>
            <ac:picMk id="3" creationId="{0F3DBA83-4F6E-47FF-8BEA-2A8299EAE3E8}"/>
          </ac:picMkLst>
        </pc:picChg>
      </pc:sldChg>
      <pc:sldChg chg="addSp delSp modSp mod">
        <pc:chgData name="Eric ocasio" userId="18bc80f30e64ca44" providerId="LiveId" clId="{D3763FF4-2F32-4CE0-A2C6-5B921AF3E5C4}" dt="2022-02-22T22:24:37.107" v="93" actId="1076"/>
        <pc:sldMkLst>
          <pc:docMk/>
          <pc:sldMk cId="3546096569" sldId="264"/>
        </pc:sldMkLst>
        <pc:spChg chg="del mod">
          <ac:chgData name="Eric ocasio" userId="18bc80f30e64ca44" providerId="LiveId" clId="{D3763FF4-2F32-4CE0-A2C6-5B921AF3E5C4}" dt="2022-02-22T22:24:32.871" v="92" actId="21"/>
          <ac:spMkLst>
            <pc:docMk/>
            <pc:sldMk cId="3546096569" sldId="264"/>
            <ac:spMk id="2" creationId="{B3A37694-EF5C-407E-A227-6C4771DE0736}"/>
          </ac:spMkLst>
        </pc:spChg>
        <pc:picChg chg="del">
          <ac:chgData name="Eric ocasio" userId="18bc80f30e64ca44" providerId="LiveId" clId="{D3763FF4-2F32-4CE0-A2C6-5B921AF3E5C4}" dt="2022-02-22T22:24:28.192" v="90" actId="21"/>
          <ac:picMkLst>
            <pc:docMk/>
            <pc:sldMk cId="3546096569" sldId="264"/>
            <ac:picMk id="3" creationId="{D3BB407D-67D6-4FCD-867F-12A859F31708}"/>
          </ac:picMkLst>
        </pc:picChg>
        <pc:picChg chg="add mod">
          <ac:chgData name="Eric ocasio" userId="18bc80f30e64ca44" providerId="LiveId" clId="{D3763FF4-2F32-4CE0-A2C6-5B921AF3E5C4}" dt="2022-02-22T22:24:37.107" v="93" actId="1076"/>
          <ac:picMkLst>
            <pc:docMk/>
            <pc:sldMk cId="3546096569" sldId="264"/>
            <ac:picMk id="4" creationId="{55CEC971-EEE3-42A2-BC7F-1FE394993E9A}"/>
          </ac:picMkLst>
        </pc:picChg>
      </pc:sldChg>
      <pc:sldChg chg="addSp delSp modSp mod">
        <pc:chgData name="Eric ocasio" userId="18bc80f30e64ca44" providerId="LiveId" clId="{D3763FF4-2F32-4CE0-A2C6-5B921AF3E5C4}" dt="2022-02-22T22:26:05.092" v="104" actId="1076"/>
        <pc:sldMkLst>
          <pc:docMk/>
          <pc:sldMk cId="104075409" sldId="265"/>
        </pc:sldMkLst>
        <pc:spChg chg="del">
          <ac:chgData name="Eric ocasio" userId="18bc80f30e64ca44" providerId="LiveId" clId="{D3763FF4-2F32-4CE0-A2C6-5B921AF3E5C4}" dt="2022-02-22T22:25:11.617" v="97" actId="21"/>
          <ac:spMkLst>
            <pc:docMk/>
            <pc:sldMk cId="104075409" sldId="265"/>
            <ac:spMk id="2" creationId="{5E94364F-0697-4224-B76E-FF849235F45A}"/>
          </ac:spMkLst>
        </pc:spChg>
        <pc:spChg chg="add del mod">
          <ac:chgData name="Eric ocasio" userId="18bc80f30e64ca44" providerId="LiveId" clId="{D3763FF4-2F32-4CE0-A2C6-5B921AF3E5C4}" dt="2022-02-22T22:25:15.869" v="99" actId="21"/>
          <ac:spMkLst>
            <pc:docMk/>
            <pc:sldMk cId="104075409" sldId="265"/>
            <ac:spMk id="5" creationId="{28178697-C56F-4160-B9FD-484EA0746521}"/>
          </ac:spMkLst>
        </pc:spChg>
        <pc:spChg chg="add mod">
          <ac:chgData name="Eric ocasio" userId="18bc80f30e64ca44" providerId="LiveId" clId="{D3763FF4-2F32-4CE0-A2C6-5B921AF3E5C4}" dt="2022-02-22T22:26:05.092" v="104" actId="1076"/>
          <ac:spMkLst>
            <pc:docMk/>
            <pc:sldMk cId="104075409" sldId="265"/>
            <ac:spMk id="7" creationId="{9A558575-3FED-45B3-894C-485151D3D386}"/>
          </ac:spMkLst>
        </pc:spChg>
        <pc:picChg chg="del">
          <ac:chgData name="Eric ocasio" userId="18bc80f30e64ca44" providerId="LiveId" clId="{D3763FF4-2F32-4CE0-A2C6-5B921AF3E5C4}" dt="2022-02-22T22:25:13.096" v="98" actId="21"/>
          <ac:picMkLst>
            <pc:docMk/>
            <pc:sldMk cId="104075409" sldId="265"/>
            <ac:picMk id="3" creationId="{C0907207-CF6C-4AEE-AE43-BD4DD8DECCE0}"/>
          </ac:picMkLst>
        </pc:picChg>
      </pc:sldChg>
      <pc:sldChg chg="addSp delSp modSp mod">
        <pc:chgData name="Eric ocasio" userId="18bc80f30e64ca44" providerId="LiveId" clId="{D3763FF4-2F32-4CE0-A2C6-5B921AF3E5C4}" dt="2022-02-22T22:32:24.032" v="151" actId="14100"/>
        <pc:sldMkLst>
          <pc:docMk/>
          <pc:sldMk cId="488149874" sldId="266"/>
        </pc:sldMkLst>
        <pc:spChg chg="del">
          <ac:chgData name="Eric ocasio" userId="18bc80f30e64ca44" providerId="LiveId" clId="{D3763FF4-2F32-4CE0-A2C6-5B921AF3E5C4}" dt="2022-02-22T22:27:02.354" v="109" actId="21"/>
          <ac:spMkLst>
            <pc:docMk/>
            <pc:sldMk cId="488149874" sldId="266"/>
            <ac:spMk id="2" creationId="{7B862536-39EF-446B-9790-0B98DA335169}"/>
          </ac:spMkLst>
        </pc:spChg>
        <pc:spChg chg="add mod">
          <ac:chgData name="Eric ocasio" userId="18bc80f30e64ca44" providerId="LiveId" clId="{D3763FF4-2F32-4CE0-A2C6-5B921AF3E5C4}" dt="2022-02-22T22:29:21.582" v="127" actId="1076"/>
          <ac:spMkLst>
            <pc:docMk/>
            <pc:sldMk cId="488149874" sldId="266"/>
            <ac:spMk id="5" creationId="{457FA4AD-2078-4BA5-B7B5-CCFD6A24F7AE}"/>
          </ac:spMkLst>
        </pc:spChg>
        <pc:spChg chg="add mod">
          <ac:chgData name="Eric ocasio" userId="18bc80f30e64ca44" providerId="LiveId" clId="{D3763FF4-2F32-4CE0-A2C6-5B921AF3E5C4}" dt="2022-02-22T22:32:24.032" v="151" actId="14100"/>
          <ac:spMkLst>
            <pc:docMk/>
            <pc:sldMk cId="488149874" sldId="266"/>
            <ac:spMk id="8" creationId="{5FE1352D-EBF0-47B3-8E85-AF77F57482D9}"/>
          </ac:spMkLst>
        </pc:spChg>
        <pc:picChg chg="del">
          <ac:chgData name="Eric ocasio" userId="18bc80f30e64ca44" providerId="LiveId" clId="{D3763FF4-2F32-4CE0-A2C6-5B921AF3E5C4}" dt="2022-02-22T22:26:59.414" v="108" actId="21"/>
          <ac:picMkLst>
            <pc:docMk/>
            <pc:sldMk cId="488149874" sldId="266"/>
            <ac:picMk id="3" creationId="{03F43292-1DDB-4367-9F12-36F4018BB129}"/>
          </ac:picMkLst>
        </pc:picChg>
        <pc:picChg chg="add mod">
          <ac:chgData name="Eric ocasio" userId="18bc80f30e64ca44" providerId="LiveId" clId="{D3763FF4-2F32-4CE0-A2C6-5B921AF3E5C4}" dt="2022-02-22T22:28:45.432" v="120" actId="1076"/>
          <ac:picMkLst>
            <pc:docMk/>
            <pc:sldMk cId="488149874" sldId="266"/>
            <ac:picMk id="6" creationId="{78CED6B0-7303-4520-B172-45B2EB2905BC}"/>
          </ac:picMkLst>
        </pc:picChg>
      </pc:sldChg>
      <pc:sldChg chg="addSp delSp modSp mod">
        <pc:chgData name="Eric ocasio" userId="18bc80f30e64ca44" providerId="LiveId" clId="{D3763FF4-2F32-4CE0-A2C6-5B921AF3E5C4}" dt="2022-02-22T22:32:07.318" v="150" actId="14100"/>
        <pc:sldMkLst>
          <pc:docMk/>
          <pc:sldMk cId="207804056" sldId="267"/>
        </pc:sldMkLst>
        <pc:spChg chg="del">
          <ac:chgData name="Eric ocasio" userId="18bc80f30e64ca44" providerId="LiveId" clId="{D3763FF4-2F32-4CE0-A2C6-5B921AF3E5C4}" dt="2022-02-22T22:29:43.411" v="129" actId="21"/>
          <ac:spMkLst>
            <pc:docMk/>
            <pc:sldMk cId="207804056" sldId="267"/>
            <ac:spMk id="2" creationId="{148402C1-3F5D-425F-A0E6-041663348FCC}"/>
          </ac:spMkLst>
        </pc:spChg>
        <pc:spChg chg="add mod">
          <ac:chgData name="Eric ocasio" userId="18bc80f30e64ca44" providerId="LiveId" clId="{D3763FF4-2F32-4CE0-A2C6-5B921AF3E5C4}" dt="2022-02-22T22:31:30.640" v="146" actId="1076"/>
          <ac:spMkLst>
            <pc:docMk/>
            <pc:sldMk cId="207804056" sldId="267"/>
            <ac:spMk id="5" creationId="{08033358-58EC-4F66-86CA-08E5673574FE}"/>
          </ac:spMkLst>
        </pc:spChg>
        <pc:spChg chg="add mod">
          <ac:chgData name="Eric ocasio" userId="18bc80f30e64ca44" providerId="LiveId" clId="{D3763FF4-2F32-4CE0-A2C6-5B921AF3E5C4}" dt="2022-02-22T22:32:07.318" v="150" actId="14100"/>
          <ac:spMkLst>
            <pc:docMk/>
            <pc:sldMk cId="207804056" sldId="267"/>
            <ac:spMk id="7" creationId="{204359F9-1A75-4F83-A4DF-CF32B378E60F}"/>
          </ac:spMkLst>
        </pc:spChg>
        <pc:picChg chg="add mod">
          <ac:chgData name="Eric ocasio" userId="18bc80f30e64ca44" providerId="LiveId" clId="{D3763FF4-2F32-4CE0-A2C6-5B921AF3E5C4}" dt="2022-02-22T22:30:54.631" v="138" actId="1076"/>
          <ac:picMkLst>
            <pc:docMk/>
            <pc:sldMk cId="207804056" sldId="267"/>
            <ac:picMk id="3" creationId="{A4994DAC-AA82-419D-A208-37306B1440DD}"/>
          </ac:picMkLst>
        </pc:picChg>
      </pc:sldChg>
      <pc:sldChg chg="addSp delSp modSp mod">
        <pc:chgData name="Eric ocasio" userId="18bc80f30e64ca44" providerId="LiveId" clId="{D3763FF4-2F32-4CE0-A2C6-5B921AF3E5C4}" dt="2022-02-22T22:38:43.414" v="201" actId="1076"/>
        <pc:sldMkLst>
          <pc:docMk/>
          <pc:sldMk cId="2002057371" sldId="268"/>
        </pc:sldMkLst>
        <pc:spChg chg="del">
          <ac:chgData name="Eric ocasio" userId="18bc80f30e64ca44" providerId="LiveId" clId="{D3763FF4-2F32-4CE0-A2C6-5B921AF3E5C4}" dt="2022-02-22T22:32:48.996" v="153" actId="21"/>
          <ac:spMkLst>
            <pc:docMk/>
            <pc:sldMk cId="2002057371" sldId="268"/>
            <ac:spMk id="3" creationId="{35FCF965-A9E4-4FB1-BE6E-F3F2689FD91F}"/>
          </ac:spMkLst>
        </pc:spChg>
        <pc:spChg chg="add mod">
          <ac:chgData name="Eric ocasio" userId="18bc80f30e64ca44" providerId="LiveId" clId="{D3763FF4-2F32-4CE0-A2C6-5B921AF3E5C4}" dt="2022-02-22T22:33:11.090" v="159" actId="1076"/>
          <ac:spMkLst>
            <pc:docMk/>
            <pc:sldMk cId="2002057371" sldId="268"/>
            <ac:spMk id="5" creationId="{8EDDA01B-334F-4D53-955C-6E38503FAFC7}"/>
          </ac:spMkLst>
        </pc:spChg>
        <pc:spChg chg="add del mod">
          <ac:chgData name="Eric ocasio" userId="18bc80f30e64ca44" providerId="LiveId" clId="{D3763FF4-2F32-4CE0-A2C6-5B921AF3E5C4}" dt="2022-02-22T22:32:54.772" v="155" actId="21"/>
          <ac:spMkLst>
            <pc:docMk/>
            <pc:sldMk cId="2002057371" sldId="268"/>
            <ac:spMk id="7" creationId="{AA07B043-7E43-4569-B0B2-8BDFF2B79968}"/>
          </ac:spMkLst>
        </pc:spChg>
        <pc:spChg chg="add mod">
          <ac:chgData name="Eric ocasio" userId="18bc80f30e64ca44" providerId="LiveId" clId="{D3763FF4-2F32-4CE0-A2C6-5B921AF3E5C4}" dt="2022-02-22T22:38:43.414" v="201" actId="1076"/>
          <ac:spMkLst>
            <pc:docMk/>
            <pc:sldMk cId="2002057371" sldId="268"/>
            <ac:spMk id="9" creationId="{431691FC-DC10-4673-B612-03E6A08E2045}"/>
          </ac:spMkLst>
        </pc:spChg>
        <pc:picChg chg="del">
          <ac:chgData name="Eric ocasio" userId="18bc80f30e64ca44" providerId="LiveId" clId="{D3763FF4-2F32-4CE0-A2C6-5B921AF3E5C4}" dt="2022-02-22T22:32:52.199" v="154" actId="21"/>
          <ac:picMkLst>
            <pc:docMk/>
            <pc:sldMk cId="2002057371" sldId="268"/>
            <ac:picMk id="4" creationId="{5EECAA3F-A041-419A-9FBF-CD8964D03091}"/>
          </ac:picMkLst>
        </pc:picChg>
        <pc:picChg chg="add mod">
          <ac:chgData name="Eric ocasio" userId="18bc80f30e64ca44" providerId="LiveId" clId="{D3763FF4-2F32-4CE0-A2C6-5B921AF3E5C4}" dt="2022-02-22T22:34:09.217" v="168" actId="1076"/>
          <ac:picMkLst>
            <pc:docMk/>
            <pc:sldMk cId="2002057371" sldId="268"/>
            <ac:picMk id="10" creationId="{77454800-A64F-4FEA-8248-C7780117437F}"/>
          </ac:picMkLst>
        </pc:picChg>
      </pc:sldChg>
      <pc:sldChg chg="addSp delSp modSp mod">
        <pc:chgData name="Eric ocasio" userId="18bc80f30e64ca44" providerId="LiveId" clId="{D3763FF4-2F32-4CE0-A2C6-5B921AF3E5C4}" dt="2022-02-22T22:38:19.974" v="198" actId="1076"/>
        <pc:sldMkLst>
          <pc:docMk/>
          <pc:sldMk cId="900440867" sldId="269"/>
        </pc:sldMkLst>
        <pc:spChg chg="mod">
          <ac:chgData name="Eric ocasio" userId="18bc80f30e64ca44" providerId="LiveId" clId="{D3763FF4-2F32-4CE0-A2C6-5B921AF3E5C4}" dt="2022-02-22T22:35:30.452" v="176" actId="1076"/>
          <ac:spMkLst>
            <pc:docMk/>
            <pc:sldMk cId="900440867" sldId="269"/>
            <ac:spMk id="2" creationId="{A497FFDF-6815-4FFD-92EB-22B612265E06}"/>
          </ac:spMkLst>
        </pc:spChg>
        <pc:spChg chg="add del">
          <ac:chgData name="Eric ocasio" userId="18bc80f30e64ca44" providerId="LiveId" clId="{D3763FF4-2F32-4CE0-A2C6-5B921AF3E5C4}" dt="2022-02-22T22:35:33.400" v="177" actId="21"/>
          <ac:spMkLst>
            <pc:docMk/>
            <pc:sldMk cId="900440867" sldId="269"/>
            <ac:spMk id="5" creationId="{FC0D1715-0D98-410B-95CA-65F56FECBF2F}"/>
          </ac:spMkLst>
        </pc:spChg>
        <pc:spChg chg="add mod">
          <ac:chgData name="Eric ocasio" userId="18bc80f30e64ca44" providerId="LiveId" clId="{D3763FF4-2F32-4CE0-A2C6-5B921AF3E5C4}" dt="2022-02-22T22:38:19.974" v="198" actId="1076"/>
          <ac:spMkLst>
            <pc:docMk/>
            <pc:sldMk cId="900440867" sldId="269"/>
            <ac:spMk id="8" creationId="{099AA157-A9EC-44C1-AF7D-03CC860C0325}"/>
          </ac:spMkLst>
        </pc:spChg>
        <pc:picChg chg="del">
          <ac:chgData name="Eric ocasio" userId="18bc80f30e64ca44" providerId="LiveId" clId="{D3763FF4-2F32-4CE0-A2C6-5B921AF3E5C4}" dt="2022-02-22T22:35:10.336" v="173" actId="21"/>
          <ac:picMkLst>
            <pc:docMk/>
            <pc:sldMk cId="900440867" sldId="269"/>
            <ac:picMk id="3" creationId="{1061D4A0-8E36-41DF-8830-7815A4BB91B9}"/>
          </ac:picMkLst>
        </pc:picChg>
        <pc:picChg chg="add mod">
          <ac:chgData name="Eric ocasio" userId="18bc80f30e64ca44" providerId="LiveId" clId="{D3763FF4-2F32-4CE0-A2C6-5B921AF3E5C4}" dt="2022-02-22T22:37:20.934" v="192" actId="1076"/>
          <ac:picMkLst>
            <pc:docMk/>
            <pc:sldMk cId="900440867" sldId="269"/>
            <ac:picMk id="6" creationId="{E726F473-9E18-45BF-B645-9A2DA439CBD1}"/>
          </ac:picMkLst>
        </pc:picChg>
      </pc:sldChg>
      <pc:sldChg chg="delSp modSp mod">
        <pc:chgData name="Eric ocasio" userId="18bc80f30e64ca44" providerId="LiveId" clId="{D3763FF4-2F32-4CE0-A2C6-5B921AF3E5C4}" dt="2022-02-22T22:39:59.855" v="209" actId="1076"/>
        <pc:sldMkLst>
          <pc:docMk/>
          <pc:sldMk cId="2678432231" sldId="270"/>
        </pc:sldMkLst>
        <pc:spChg chg="mod">
          <ac:chgData name="Eric ocasio" userId="18bc80f30e64ca44" providerId="LiveId" clId="{D3763FF4-2F32-4CE0-A2C6-5B921AF3E5C4}" dt="2022-02-22T22:39:59.855" v="209" actId="1076"/>
          <ac:spMkLst>
            <pc:docMk/>
            <pc:sldMk cId="2678432231" sldId="270"/>
            <ac:spMk id="2" creationId="{B79A0CA5-05C3-4EEA-9558-B662E8290813}"/>
          </ac:spMkLst>
        </pc:spChg>
        <pc:picChg chg="del">
          <ac:chgData name="Eric ocasio" userId="18bc80f30e64ca44" providerId="LiveId" clId="{D3763FF4-2F32-4CE0-A2C6-5B921AF3E5C4}" dt="2022-02-22T22:38:50.351" v="202" actId="21"/>
          <ac:picMkLst>
            <pc:docMk/>
            <pc:sldMk cId="2678432231" sldId="270"/>
            <ac:picMk id="3" creationId="{84896E36-A7FB-4368-ABBA-6D0DE0D423AB}"/>
          </ac:picMkLst>
        </pc:picChg>
      </pc:sldChg>
      <pc:sldChg chg="addSp modSp mod">
        <pc:chgData name="Eric ocasio" userId="18bc80f30e64ca44" providerId="LiveId" clId="{D3763FF4-2F32-4CE0-A2C6-5B921AF3E5C4}" dt="2022-02-23T00:38:30.262" v="225" actId="20577"/>
        <pc:sldMkLst>
          <pc:docMk/>
          <pc:sldMk cId="1366861264" sldId="271"/>
        </pc:sldMkLst>
        <pc:spChg chg="mod">
          <ac:chgData name="Eric ocasio" userId="18bc80f30e64ca44" providerId="LiveId" clId="{D3763FF4-2F32-4CE0-A2C6-5B921AF3E5C4}" dt="2022-02-23T00:37:24.735" v="215" actId="1076"/>
          <ac:spMkLst>
            <pc:docMk/>
            <pc:sldMk cId="1366861264" sldId="271"/>
            <ac:spMk id="2" creationId="{488B17B2-80F9-4C43-8E86-C2062A36F440}"/>
          </ac:spMkLst>
        </pc:spChg>
        <pc:spChg chg="add mod">
          <ac:chgData name="Eric ocasio" userId="18bc80f30e64ca44" providerId="LiveId" clId="{D3763FF4-2F32-4CE0-A2C6-5B921AF3E5C4}" dt="2022-02-23T00:38:30.262" v="225" actId="20577"/>
          <ac:spMkLst>
            <pc:docMk/>
            <pc:sldMk cId="1366861264" sldId="271"/>
            <ac:spMk id="5" creationId="{FEBED715-777F-4B1F-A483-FA4492540F33}"/>
          </ac:spMkLst>
        </pc:spChg>
        <pc:picChg chg="add mod">
          <ac:chgData name="Eric ocasio" userId="18bc80f30e64ca44" providerId="LiveId" clId="{D3763FF4-2F32-4CE0-A2C6-5B921AF3E5C4}" dt="2022-02-23T00:37:35.985" v="217" actId="1076"/>
          <ac:picMkLst>
            <pc:docMk/>
            <pc:sldMk cId="1366861264" sldId="271"/>
            <ac:picMk id="3" creationId="{0968061C-B229-4493-B6E9-206702841282}"/>
          </ac:picMkLst>
        </pc:picChg>
      </pc:sldChg>
      <pc:sldChg chg="addSp delSp modSp mod">
        <pc:chgData name="Eric ocasio" userId="18bc80f30e64ca44" providerId="LiveId" clId="{D3763FF4-2F32-4CE0-A2C6-5B921AF3E5C4}" dt="2022-02-23T00:39:48.385" v="240" actId="1076"/>
        <pc:sldMkLst>
          <pc:docMk/>
          <pc:sldMk cId="3905621590" sldId="272"/>
        </pc:sldMkLst>
        <pc:spChg chg="mod">
          <ac:chgData name="Eric ocasio" userId="18bc80f30e64ca44" providerId="LiveId" clId="{D3763FF4-2F32-4CE0-A2C6-5B921AF3E5C4}" dt="2022-02-23T00:39:36.629" v="236" actId="1076"/>
          <ac:spMkLst>
            <pc:docMk/>
            <pc:sldMk cId="3905621590" sldId="272"/>
            <ac:spMk id="2" creationId="{03A69E8A-0FBE-4E45-96BA-C413C560B02B}"/>
          </ac:spMkLst>
        </pc:spChg>
        <pc:picChg chg="del">
          <ac:chgData name="Eric ocasio" userId="18bc80f30e64ca44" providerId="LiveId" clId="{D3763FF4-2F32-4CE0-A2C6-5B921AF3E5C4}" dt="2022-02-23T00:38:47.706" v="226" actId="21"/>
          <ac:picMkLst>
            <pc:docMk/>
            <pc:sldMk cId="3905621590" sldId="272"/>
            <ac:picMk id="3" creationId="{D2D3F134-26A2-4652-9F20-68F932E9FC3B}"/>
          </ac:picMkLst>
        </pc:picChg>
        <pc:picChg chg="add mod">
          <ac:chgData name="Eric ocasio" userId="18bc80f30e64ca44" providerId="LiveId" clId="{D3763FF4-2F32-4CE0-A2C6-5B921AF3E5C4}" dt="2022-02-23T00:39:48.385" v="240" actId="1076"/>
          <ac:picMkLst>
            <pc:docMk/>
            <pc:sldMk cId="3905621590" sldId="272"/>
            <ac:picMk id="4" creationId="{FE897D03-1B67-42AF-88BD-C27F21AE3036}"/>
          </ac:picMkLst>
        </pc:picChg>
      </pc:sldChg>
      <pc:sldChg chg="addSp delSp modSp mod">
        <pc:chgData name="Eric ocasio" userId="18bc80f30e64ca44" providerId="LiveId" clId="{D3763FF4-2F32-4CE0-A2C6-5B921AF3E5C4}" dt="2022-02-23T00:42:06.804" v="266" actId="1076"/>
        <pc:sldMkLst>
          <pc:docMk/>
          <pc:sldMk cId="701315046" sldId="274"/>
        </pc:sldMkLst>
        <pc:spChg chg="del">
          <ac:chgData name="Eric ocasio" userId="18bc80f30e64ca44" providerId="LiveId" clId="{D3763FF4-2F32-4CE0-A2C6-5B921AF3E5C4}" dt="2022-02-23T00:40:17.182" v="242" actId="21"/>
          <ac:spMkLst>
            <pc:docMk/>
            <pc:sldMk cId="701315046" sldId="274"/>
            <ac:spMk id="2" creationId="{C10502C3-EDC7-40D3-8C21-5AC82A36A304}"/>
          </ac:spMkLst>
        </pc:spChg>
        <pc:spChg chg="add del">
          <ac:chgData name="Eric ocasio" userId="18bc80f30e64ca44" providerId="LiveId" clId="{D3763FF4-2F32-4CE0-A2C6-5B921AF3E5C4}" dt="2022-02-23T00:40:36.469" v="245" actId="21"/>
          <ac:spMkLst>
            <pc:docMk/>
            <pc:sldMk cId="701315046" sldId="274"/>
            <ac:spMk id="5" creationId="{86EE957B-42CE-46E9-A538-3F2BBE2BCD64}"/>
          </ac:spMkLst>
        </pc:spChg>
        <pc:spChg chg="add mod">
          <ac:chgData name="Eric ocasio" userId="18bc80f30e64ca44" providerId="LiveId" clId="{D3763FF4-2F32-4CE0-A2C6-5B921AF3E5C4}" dt="2022-02-23T00:41:02.380" v="251" actId="1076"/>
          <ac:spMkLst>
            <pc:docMk/>
            <pc:sldMk cId="701315046" sldId="274"/>
            <ac:spMk id="7" creationId="{0F6FC2C9-1175-498B-B951-5BFCC7D823A7}"/>
          </ac:spMkLst>
        </pc:spChg>
        <pc:spChg chg="add mod">
          <ac:chgData name="Eric ocasio" userId="18bc80f30e64ca44" providerId="LiveId" clId="{D3763FF4-2F32-4CE0-A2C6-5B921AF3E5C4}" dt="2022-02-23T00:41:29.854" v="257" actId="1076"/>
          <ac:spMkLst>
            <pc:docMk/>
            <pc:sldMk cId="701315046" sldId="274"/>
            <ac:spMk id="9" creationId="{BC58B728-BF6D-44BE-BBC0-ACEAC1D7DEC9}"/>
          </ac:spMkLst>
        </pc:spChg>
        <pc:graphicFrameChg chg="del">
          <ac:chgData name="Eric ocasio" userId="18bc80f30e64ca44" providerId="LiveId" clId="{D3763FF4-2F32-4CE0-A2C6-5B921AF3E5C4}" dt="2022-02-23T00:40:33.869" v="244" actId="21"/>
          <ac:graphicFrameMkLst>
            <pc:docMk/>
            <pc:sldMk cId="701315046" sldId="274"/>
            <ac:graphicFrameMk id="3" creationId="{9E3A6C76-9723-4671-BFB3-302FE4E11599}"/>
          </ac:graphicFrameMkLst>
        </pc:graphicFrameChg>
        <pc:picChg chg="add mod">
          <ac:chgData name="Eric ocasio" userId="18bc80f30e64ca44" providerId="LiveId" clId="{D3763FF4-2F32-4CE0-A2C6-5B921AF3E5C4}" dt="2022-02-23T00:41:43.432" v="260" actId="1076"/>
          <ac:picMkLst>
            <pc:docMk/>
            <pc:sldMk cId="701315046" sldId="274"/>
            <ac:picMk id="10" creationId="{A94E6412-F625-44A7-80D5-4A471664A0A5}"/>
          </ac:picMkLst>
        </pc:picChg>
        <pc:picChg chg="add mod">
          <ac:chgData name="Eric ocasio" userId="18bc80f30e64ca44" providerId="LiveId" clId="{D3763FF4-2F32-4CE0-A2C6-5B921AF3E5C4}" dt="2022-02-23T00:42:06.804" v="266" actId="1076"/>
          <ac:picMkLst>
            <pc:docMk/>
            <pc:sldMk cId="701315046" sldId="274"/>
            <ac:picMk id="11" creationId="{C7F432E0-F4F5-4A93-B2C1-0EEB01BFDDEB}"/>
          </ac:picMkLst>
        </pc:picChg>
      </pc:sldChg>
      <pc:sldChg chg="modSp mod">
        <pc:chgData name="Eric ocasio" userId="18bc80f30e64ca44" providerId="LiveId" clId="{D3763FF4-2F32-4CE0-A2C6-5B921AF3E5C4}" dt="2022-02-23T00:42:35.772" v="269" actId="1076"/>
        <pc:sldMkLst>
          <pc:docMk/>
          <pc:sldMk cId="2824470841" sldId="275"/>
        </pc:sldMkLst>
        <pc:spChg chg="mod">
          <ac:chgData name="Eric ocasio" userId="18bc80f30e64ca44" providerId="LiveId" clId="{D3763FF4-2F32-4CE0-A2C6-5B921AF3E5C4}" dt="2022-02-23T00:42:35.772" v="269" actId="1076"/>
          <ac:spMkLst>
            <pc:docMk/>
            <pc:sldMk cId="2824470841" sldId="275"/>
            <ac:spMk id="2" creationId="{2105BF59-B527-47E1-AF30-BCF7B81CCEFB}"/>
          </ac:spMkLst>
        </pc:spChg>
      </pc:sldChg>
      <pc:sldChg chg="addSp delSp modSp mod">
        <pc:chgData name="Eric ocasio" userId="18bc80f30e64ca44" providerId="LiveId" clId="{D3763FF4-2F32-4CE0-A2C6-5B921AF3E5C4}" dt="2022-02-23T00:58:43.014" v="282"/>
        <pc:sldMkLst>
          <pc:docMk/>
          <pc:sldMk cId="2546585812" sldId="276"/>
        </pc:sldMkLst>
        <pc:spChg chg="add mod">
          <ac:chgData name="Eric ocasio" userId="18bc80f30e64ca44" providerId="LiveId" clId="{D3763FF4-2F32-4CE0-A2C6-5B921AF3E5C4}" dt="2022-02-23T00:57:52.861" v="274" actId="1076"/>
          <ac:spMkLst>
            <pc:docMk/>
            <pc:sldMk cId="2546585812" sldId="276"/>
            <ac:spMk id="4" creationId="{110D9119-6DD1-437D-98AA-FAF0B82D2E6E}"/>
          </ac:spMkLst>
        </pc:spChg>
        <pc:spChg chg="add mod">
          <ac:chgData name="Eric ocasio" userId="18bc80f30e64ca44" providerId="LiveId" clId="{D3763FF4-2F32-4CE0-A2C6-5B921AF3E5C4}" dt="2022-02-23T00:58:36.900" v="281" actId="1076"/>
          <ac:spMkLst>
            <pc:docMk/>
            <pc:sldMk cId="2546585812" sldId="276"/>
            <ac:spMk id="6" creationId="{A1449B2F-D16F-4FAF-A974-8597DAE13017}"/>
          </ac:spMkLst>
        </pc:spChg>
        <pc:picChg chg="del">
          <ac:chgData name="Eric ocasio" userId="18bc80f30e64ca44" providerId="LiveId" clId="{D3763FF4-2F32-4CE0-A2C6-5B921AF3E5C4}" dt="2022-02-23T00:42:39.904" v="270" actId="21"/>
          <ac:picMkLst>
            <pc:docMk/>
            <pc:sldMk cId="2546585812" sldId="276"/>
            <ac:picMk id="3" creationId="{8EA72322-D5CB-4D72-98D5-C03BF193599B}"/>
          </ac:picMkLst>
        </pc:picChg>
        <pc:picChg chg="add">
          <ac:chgData name="Eric ocasio" userId="18bc80f30e64ca44" providerId="LiveId" clId="{D3763FF4-2F32-4CE0-A2C6-5B921AF3E5C4}" dt="2022-02-23T00:58:43.014" v="282"/>
          <ac:picMkLst>
            <pc:docMk/>
            <pc:sldMk cId="2546585812" sldId="276"/>
            <ac:picMk id="7" creationId="{23547039-3F44-46E2-9422-99A99B7E35A6}"/>
          </ac:picMkLst>
        </pc:picChg>
      </pc:sldChg>
      <pc:sldChg chg="addSp delSp modSp mod">
        <pc:chgData name="Eric ocasio" userId="18bc80f30e64ca44" providerId="LiveId" clId="{D3763FF4-2F32-4CE0-A2C6-5B921AF3E5C4}" dt="2022-02-23T00:59:54.435" v="289" actId="1076"/>
        <pc:sldMkLst>
          <pc:docMk/>
          <pc:sldMk cId="1792278350" sldId="277"/>
        </pc:sldMkLst>
        <pc:spChg chg="add mod">
          <ac:chgData name="Eric ocasio" userId="18bc80f30e64ca44" providerId="LiveId" clId="{D3763FF4-2F32-4CE0-A2C6-5B921AF3E5C4}" dt="2022-02-23T00:59:54.435" v="289" actId="1076"/>
          <ac:spMkLst>
            <pc:docMk/>
            <pc:sldMk cId="1792278350" sldId="277"/>
            <ac:spMk id="4" creationId="{E135EB3D-9062-463D-9FF2-D4B41012CB0C}"/>
          </ac:spMkLst>
        </pc:spChg>
        <pc:picChg chg="del">
          <ac:chgData name="Eric ocasio" userId="18bc80f30e64ca44" providerId="LiveId" clId="{D3763FF4-2F32-4CE0-A2C6-5B921AF3E5C4}" dt="2022-02-23T00:58:54.678" v="283" actId="21"/>
          <ac:picMkLst>
            <pc:docMk/>
            <pc:sldMk cId="1792278350" sldId="277"/>
            <ac:picMk id="3" creationId="{62400A13-CE31-4BAC-A47D-44B1BC5B710E}"/>
          </ac:picMkLst>
        </pc:picChg>
      </pc:sldChg>
      <pc:sldChg chg="addSp delSp modSp mod">
        <pc:chgData name="Eric ocasio" userId="18bc80f30e64ca44" providerId="LiveId" clId="{D3763FF4-2F32-4CE0-A2C6-5B921AF3E5C4}" dt="2022-02-23T01:07:55.199" v="339" actId="1076"/>
        <pc:sldMkLst>
          <pc:docMk/>
          <pc:sldMk cId="4001360007" sldId="278"/>
        </pc:sldMkLst>
        <pc:spChg chg="del">
          <ac:chgData name="Eric ocasio" userId="18bc80f30e64ca44" providerId="LiveId" clId="{D3763FF4-2F32-4CE0-A2C6-5B921AF3E5C4}" dt="2022-02-23T01:00:06.639" v="290" actId="21"/>
          <ac:spMkLst>
            <pc:docMk/>
            <pc:sldMk cId="4001360007" sldId="278"/>
            <ac:spMk id="2" creationId="{4DAD1349-F1A7-4ECC-A67F-3333679D875D}"/>
          </ac:spMkLst>
        </pc:spChg>
        <pc:spChg chg="add mod">
          <ac:chgData name="Eric ocasio" userId="18bc80f30e64ca44" providerId="LiveId" clId="{D3763FF4-2F32-4CE0-A2C6-5B921AF3E5C4}" dt="2022-02-23T01:02:06.219" v="301" actId="1076"/>
          <ac:spMkLst>
            <pc:docMk/>
            <pc:sldMk cId="4001360007" sldId="278"/>
            <ac:spMk id="5" creationId="{D3AF5499-7CAE-462D-968D-66615CA5BF0A}"/>
          </ac:spMkLst>
        </pc:spChg>
        <pc:spChg chg="add mod">
          <ac:chgData name="Eric ocasio" userId="18bc80f30e64ca44" providerId="LiveId" clId="{D3763FF4-2F32-4CE0-A2C6-5B921AF3E5C4}" dt="2022-02-23T01:07:55.199" v="339" actId="1076"/>
          <ac:spMkLst>
            <pc:docMk/>
            <pc:sldMk cId="4001360007" sldId="278"/>
            <ac:spMk id="7" creationId="{B508F065-BC8D-4D14-BF63-4D9285A81233}"/>
          </ac:spMkLst>
        </pc:spChg>
        <pc:picChg chg="del">
          <ac:chgData name="Eric ocasio" userId="18bc80f30e64ca44" providerId="LiveId" clId="{D3763FF4-2F32-4CE0-A2C6-5B921AF3E5C4}" dt="2022-02-23T01:00:10.961" v="291" actId="21"/>
          <ac:picMkLst>
            <pc:docMk/>
            <pc:sldMk cId="4001360007" sldId="278"/>
            <ac:picMk id="3" creationId="{2A180D38-6F70-43D8-8ED5-5D16D1696339}"/>
          </ac:picMkLst>
        </pc:picChg>
      </pc:sldChg>
      <pc:sldChg chg="addSp delSp modSp mod">
        <pc:chgData name="Eric ocasio" userId="18bc80f30e64ca44" providerId="LiveId" clId="{D3763FF4-2F32-4CE0-A2C6-5B921AF3E5C4}" dt="2022-02-23T01:11:56.785" v="373" actId="255"/>
        <pc:sldMkLst>
          <pc:docMk/>
          <pc:sldMk cId="3326934976" sldId="279"/>
        </pc:sldMkLst>
        <pc:spChg chg="del">
          <ac:chgData name="Eric ocasio" userId="18bc80f30e64ca44" providerId="LiveId" clId="{D3763FF4-2F32-4CE0-A2C6-5B921AF3E5C4}" dt="2022-02-23T01:08:28.695" v="341" actId="21"/>
          <ac:spMkLst>
            <pc:docMk/>
            <pc:sldMk cId="3326934976" sldId="279"/>
            <ac:spMk id="2" creationId="{8B5B36A2-F28B-4E63-8738-476C3482DE7A}"/>
          </ac:spMkLst>
        </pc:spChg>
        <pc:spChg chg="add mod">
          <ac:chgData name="Eric ocasio" userId="18bc80f30e64ca44" providerId="LiveId" clId="{D3763FF4-2F32-4CE0-A2C6-5B921AF3E5C4}" dt="2022-02-23T01:11:56.785" v="373" actId="255"/>
          <ac:spMkLst>
            <pc:docMk/>
            <pc:sldMk cId="3326934976" sldId="279"/>
            <ac:spMk id="4" creationId="{BE3994B0-4FA3-4315-BF94-46A2478A1E5C}"/>
          </ac:spMkLst>
        </pc:spChg>
        <pc:spChg chg="add del mod">
          <ac:chgData name="Eric ocasio" userId="18bc80f30e64ca44" providerId="LiveId" clId="{D3763FF4-2F32-4CE0-A2C6-5B921AF3E5C4}" dt="2022-02-23T01:08:32.183" v="342" actId="21"/>
          <ac:spMkLst>
            <pc:docMk/>
            <pc:sldMk cId="3326934976" sldId="279"/>
            <ac:spMk id="6" creationId="{6879B8CC-9735-479F-83C9-C836DBE1CBE2}"/>
          </ac:spMkLst>
        </pc:spChg>
        <pc:spChg chg="add mod">
          <ac:chgData name="Eric ocasio" userId="18bc80f30e64ca44" providerId="LiveId" clId="{D3763FF4-2F32-4CE0-A2C6-5B921AF3E5C4}" dt="2022-02-23T01:11:31.802" v="370" actId="1076"/>
          <ac:spMkLst>
            <pc:docMk/>
            <pc:sldMk cId="3326934976" sldId="279"/>
            <ac:spMk id="9" creationId="{9E409D0B-A611-4DC4-A3E0-84689F110114}"/>
          </ac:spMkLst>
        </pc:spChg>
        <pc:picChg chg="add del">
          <ac:chgData name="Eric ocasio" userId="18bc80f30e64ca44" providerId="LiveId" clId="{D3763FF4-2F32-4CE0-A2C6-5B921AF3E5C4}" dt="2022-02-23T01:09:45.183" v="348" actId="21"/>
          <ac:picMkLst>
            <pc:docMk/>
            <pc:sldMk cId="3326934976" sldId="279"/>
            <ac:picMk id="7" creationId="{87686A3C-B246-478D-A79D-E6990F5D69A0}"/>
          </ac:picMkLst>
        </pc:picChg>
      </pc:sldChg>
      <pc:sldChg chg="del">
        <pc:chgData name="Eric ocasio" userId="18bc80f30e64ca44" providerId="LiveId" clId="{D3763FF4-2F32-4CE0-A2C6-5B921AF3E5C4}" dt="2022-02-23T01:12:18.832" v="374" actId="2696"/>
        <pc:sldMkLst>
          <pc:docMk/>
          <pc:sldMk cId="2690336853" sldId="280"/>
        </pc:sldMkLst>
      </pc:sldChg>
      <pc:sldChg chg="modSp mod">
        <pc:chgData name="Eric ocasio" userId="18bc80f30e64ca44" providerId="LiveId" clId="{D3763FF4-2F32-4CE0-A2C6-5B921AF3E5C4}" dt="2022-02-23T05:43:26.468" v="589" actId="20577"/>
        <pc:sldMkLst>
          <pc:docMk/>
          <pc:sldMk cId="902577149" sldId="282"/>
        </pc:sldMkLst>
        <pc:spChg chg="mod">
          <ac:chgData name="Eric ocasio" userId="18bc80f30e64ca44" providerId="LiveId" clId="{D3763FF4-2F32-4CE0-A2C6-5B921AF3E5C4}" dt="2022-02-23T05:43:26.468" v="589" actId="20577"/>
          <ac:spMkLst>
            <pc:docMk/>
            <pc:sldMk cId="902577149" sldId="282"/>
            <ac:spMk id="3" creationId="{70547C6D-A3E9-4FA6-B6E8-8CD5B522371C}"/>
          </ac:spMkLst>
        </pc:spChg>
      </pc:sldChg>
      <pc:sldChg chg="modSp mod">
        <pc:chgData name="Eric ocasio" userId="18bc80f30e64ca44" providerId="LiveId" clId="{D3763FF4-2F32-4CE0-A2C6-5B921AF3E5C4}" dt="2022-02-23T05:44:59.177" v="728" actId="20577"/>
        <pc:sldMkLst>
          <pc:docMk/>
          <pc:sldMk cId="1932441639" sldId="284"/>
        </pc:sldMkLst>
        <pc:spChg chg="mod">
          <ac:chgData name="Eric ocasio" userId="18bc80f30e64ca44" providerId="LiveId" clId="{D3763FF4-2F32-4CE0-A2C6-5B921AF3E5C4}" dt="2022-02-23T05:44:59.177" v="728" actId="20577"/>
          <ac:spMkLst>
            <pc:docMk/>
            <pc:sldMk cId="1932441639" sldId="284"/>
            <ac:spMk id="3" creationId="{C9605A2A-053E-4479-A58F-6CF24B2DC5E1}"/>
          </ac:spMkLst>
        </pc:spChg>
      </pc:sldChg>
      <pc:sldChg chg="modSp mod">
        <pc:chgData name="Eric ocasio" userId="18bc80f30e64ca44" providerId="LiveId" clId="{D3763FF4-2F32-4CE0-A2C6-5B921AF3E5C4}" dt="2022-02-23T05:46:56.832" v="928" actId="20577"/>
        <pc:sldMkLst>
          <pc:docMk/>
          <pc:sldMk cId="2652100641" sldId="286"/>
        </pc:sldMkLst>
        <pc:spChg chg="mod">
          <ac:chgData name="Eric ocasio" userId="18bc80f30e64ca44" providerId="LiveId" clId="{D3763FF4-2F32-4CE0-A2C6-5B921AF3E5C4}" dt="2022-02-23T05:46:56.832" v="928" actId="20577"/>
          <ac:spMkLst>
            <pc:docMk/>
            <pc:sldMk cId="2652100641" sldId="286"/>
            <ac:spMk id="3" creationId="{961C7666-2206-420D-ACBE-93DAB33340E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1EFD2EA-CB54-4A35-93DF-FF415D7091EE}" type="datetimeFigureOut">
              <a:rPr lang="en-US" smtClean="0"/>
              <a:t>10/22/2022</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3D9472CE-008D-4C5E-BB39-664EEB5853BF}"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4571607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EFD2EA-CB54-4A35-93DF-FF415D7091EE}" type="datetimeFigureOut">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472CE-008D-4C5E-BB39-664EEB5853BF}" type="slidenum">
              <a:rPr lang="en-US" smtClean="0"/>
              <a:t>‹#›</a:t>
            </a:fld>
            <a:endParaRPr lang="en-US"/>
          </a:p>
        </p:txBody>
      </p:sp>
    </p:spTree>
    <p:extLst>
      <p:ext uri="{BB962C8B-B14F-4D97-AF65-F5344CB8AC3E}">
        <p14:creationId xmlns:p14="http://schemas.microsoft.com/office/powerpoint/2010/main" val="1911431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EFD2EA-CB54-4A35-93DF-FF415D7091EE}" type="datetimeFigureOut">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472CE-008D-4C5E-BB39-664EEB5853BF}" type="slidenum">
              <a:rPr lang="en-US" smtClean="0"/>
              <a:t>‹#›</a:t>
            </a:fld>
            <a:endParaRPr lang="en-US"/>
          </a:p>
        </p:txBody>
      </p:sp>
    </p:spTree>
    <p:extLst>
      <p:ext uri="{BB962C8B-B14F-4D97-AF65-F5344CB8AC3E}">
        <p14:creationId xmlns:p14="http://schemas.microsoft.com/office/powerpoint/2010/main" val="2505407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EFD2EA-CB54-4A35-93DF-FF415D7091EE}" type="datetimeFigureOut">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472CE-008D-4C5E-BB39-664EEB5853BF}" type="slidenum">
              <a:rPr lang="en-US" smtClean="0"/>
              <a:t>‹#›</a:t>
            </a:fld>
            <a:endParaRPr lang="en-US"/>
          </a:p>
        </p:txBody>
      </p:sp>
    </p:spTree>
    <p:extLst>
      <p:ext uri="{BB962C8B-B14F-4D97-AF65-F5344CB8AC3E}">
        <p14:creationId xmlns:p14="http://schemas.microsoft.com/office/powerpoint/2010/main" val="654028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EFD2EA-CB54-4A35-93DF-FF415D7091EE}" type="datetimeFigureOut">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472CE-008D-4C5E-BB39-664EEB5853BF}"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31099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EFD2EA-CB54-4A35-93DF-FF415D7091EE}" type="datetimeFigureOut">
              <a:rPr lang="en-US" smtClean="0"/>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9472CE-008D-4C5E-BB39-664EEB5853BF}" type="slidenum">
              <a:rPr lang="en-US" smtClean="0"/>
              <a:t>‹#›</a:t>
            </a:fld>
            <a:endParaRPr lang="en-US"/>
          </a:p>
        </p:txBody>
      </p:sp>
    </p:spTree>
    <p:extLst>
      <p:ext uri="{BB962C8B-B14F-4D97-AF65-F5344CB8AC3E}">
        <p14:creationId xmlns:p14="http://schemas.microsoft.com/office/powerpoint/2010/main" val="3101221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EFD2EA-CB54-4A35-93DF-FF415D7091EE}" type="datetimeFigureOut">
              <a:rPr lang="en-US" smtClean="0"/>
              <a:t>10/22/2022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9472CE-008D-4C5E-BB39-664EEB5853BF}" type="slidenum">
              <a:rPr lang="en-US" smtClean="0"/>
              <a:t>‹#›</a:t>
            </a:fld>
            <a:endParaRPr lang="en-US"/>
          </a:p>
        </p:txBody>
      </p:sp>
    </p:spTree>
    <p:extLst>
      <p:ext uri="{BB962C8B-B14F-4D97-AF65-F5344CB8AC3E}">
        <p14:creationId xmlns:p14="http://schemas.microsoft.com/office/powerpoint/2010/main" val="3431953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EFD2EA-CB54-4A35-93DF-FF415D7091EE}" type="datetimeFigureOut">
              <a:rPr lang="en-US" smtClean="0"/>
              <a:t>10/22/2022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9472CE-008D-4C5E-BB39-664EEB5853BF}" type="slidenum">
              <a:rPr lang="en-US" smtClean="0"/>
              <a:t>‹#›</a:t>
            </a:fld>
            <a:endParaRPr lang="en-US"/>
          </a:p>
        </p:txBody>
      </p:sp>
    </p:spTree>
    <p:extLst>
      <p:ext uri="{BB962C8B-B14F-4D97-AF65-F5344CB8AC3E}">
        <p14:creationId xmlns:p14="http://schemas.microsoft.com/office/powerpoint/2010/main" val="2518211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EFD2EA-CB54-4A35-93DF-FF415D7091EE}" type="datetimeFigureOut">
              <a:rPr lang="en-US" smtClean="0"/>
              <a:t>10/22/2022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9472CE-008D-4C5E-BB39-664EEB5853BF}" type="slidenum">
              <a:rPr lang="en-US" smtClean="0"/>
              <a:t>‹#›</a:t>
            </a:fld>
            <a:endParaRPr lang="en-US"/>
          </a:p>
        </p:txBody>
      </p:sp>
    </p:spTree>
    <p:extLst>
      <p:ext uri="{BB962C8B-B14F-4D97-AF65-F5344CB8AC3E}">
        <p14:creationId xmlns:p14="http://schemas.microsoft.com/office/powerpoint/2010/main" val="2893451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EFD2EA-CB54-4A35-93DF-FF415D7091EE}" type="datetimeFigureOut">
              <a:rPr lang="en-US" smtClean="0"/>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9472CE-008D-4C5E-BB39-664EEB5853BF}" type="slidenum">
              <a:rPr lang="en-US" smtClean="0"/>
              <a:t>‹#›</a:t>
            </a:fld>
            <a:endParaRPr lang="en-US"/>
          </a:p>
        </p:txBody>
      </p:sp>
    </p:spTree>
    <p:extLst>
      <p:ext uri="{BB962C8B-B14F-4D97-AF65-F5344CB8AC3E}">
        <p14:creationId xmlns:p14="http://schemas.microsoft.com/office/powerpoint/2010/main" val="3285520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EFD2EA-CB54-4A35-93DF-FF415D7091EE}" type="datetimeFigureOut">
              <a:rPr lang="en-US" smtClean="0"/>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9472CE-008D-4C5E-BB39-664EEB5853BF}" type="slidenum">
              <a:rPr lang="en-US" smtClean="0"/>
              <a:t>‹#›</a:t>
            </a:fld>
            <a:endParaRPr lang="en-US"/>
          </a:p>
        </p:txBody>
      </p:sp>
    </p:spTree>
    <p:extLst>
      <p:ext uri="{BB962C8B-B14F-4D97-AF65-F5344CB8AC3E}">
        <p14:creationId xmlns:p14="http://schemas.microsoft.com/office/powerpoint/2010/main" val="994129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91EFD2EA-CB54-4A35-93DF-FF415D7091EE}" type="datetimeFigureOut">
              <a:rPr lang="en-US" smtClean="0"/>
              <a:t>10/22/2022</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3D9472CE-008D-4C5E-BB39-664EEB5853BF}" type="slidenum">
              <a:rPr lang="en-US" smtClean="0"/>
              <a:t>‹#›</a:t>
            </a:fld>
            <a:endParaRPr lang="en-US"/>
          </a:p>
        </p:txBody>
      </p:sp>
    </p:spTree>
    <p:extLst>
      <p:ext uri="{BB962C8B-B14F-4D97-AF65-F5344CB8AC3E}">
        <p14:creationId xmlns:p14="http://schemas.microsoft.com/office/powerpoint/2010/main" val="399575279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 name="Picture 4" descr="Digital financial graph">
            <a:extLst>
              <a:ext uri="{FF2B5EF4-FFF2-40B4-BE49-F238E27FC236}">
                <a16:creationId xmlns:a16="http://schemas.microsoft.com/office/drawing/2014/main" id="{5B1B995E-54A2-4232-B00C-70D8D5FC70A7}"/>
              </a:ext>
            </a:extLst>
          </p:cNvPr>
          <p:cNvPicPr>
            <a:picLocks noChangeAspect="1"/>
          </p:cNvPicPr>
          <p:nvPr/>
        </p:nvPicPr>
        <p:blipFill rotWithShape="1">
          <a:blip r:embed="rId2"/>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048E789D-932D-434A-948E-83A72228B979}"/>
              </a:ext>
            </a:extLst>
          </p:cNvPr>
          <p:cNvSpPr>
            <a:spLocks noGrp="1"/>
          </p:cNvSpPr>
          <p:nvPr>
            <p:ph type="ctrTitle"/>
          </p:nvPr>
        </p:nvSpPr>
        <p:spPr>
          <a:xfrm>
            <a:off x="8022020" y="2356608"/>
            <a:ext cx="3852041" cy="1834056"/>
          </a:xfrm>
        </p:spPr>
        <p:txBody>
          <a:bodyPr>
            <a:normAutofit fontScale="90000"/>
          </a:bodyPr>
          <a:lstStyle/>
          <a:p>
            <a:r>
              <a:rPr lang="en-US" sz="3100" dirty="0">
                <a:latin typeface="Times New Roman" panose="02020603050405020304" pitchFamily="18" charset="0"/>
                <a:cs typeface="Times New Roman" panose="02020603050405020304" pitchFamily="18" charset="0"/>
              </a:rPr>
              <a:t> NETW310 Course Project:</a:t>
            </a:r>
            <a:br>
              <a:rPr lang="en-US" sz="3100"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ea typeface="SimSun" panose="02010600030101010101" pitchFamily="2" charset="-122"/>
                <a:cs typeface="Times New Roman" panose="02020603050405020304" pitchFamily="18" charset="0"/>
              </a:rPr>
              <a:t>Wired, Optical and Wireless Communication with Lab</a:t>
            </a:r>
            <a:br>
              <a:rPr lang="en-US" sz="3100" dirty="0">
                <a:latin typeface="Times New Roman" panose="02020603050405020304" pitchFamily="18" charset="0"/>
                <a:ea typeface="SimSun" panose="02010600030101010101" pitchFamily="2" charset="-122"/>
                <a:cs typeface="Times New Roman" panose="02020603050405020304" pitchFamily="18" charset="0"/>
              </a:rPr>
            </a:br>
            <a:endParaRPr lang="en-US" sz="31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FEF952AE-E36B-4B35-8822-6485A4BAF64C}"/>
              </a:ext>
            </a:extLst>
          </p:cNvPr>
          <p:cNvSpPr>
            <a:spLocks noGrp="1"/>
          </p:cNvSpPr>
          <p:nvPr>
            <p:ph type="subTitle" idx="1"/>
          </p:nvPr>
        </p:nvSpPr>
        <p:spPr>
          <a:xfrm>
            <a:off x="8022020" y="4190664"/>
            <a:ext cx="4330262" cy="683284"/>
          </a:xfrm>
        </p:spPr>
        <p:txBody>
          <a:bodyPr>
            <a:normAutofit/>
          </a:bodyPr>
          <a:lstStyle/>
          <a:p>
            <a:r>
              <a:rPr lang="en-US" sz="2000" dirty="0">
                <a:solidFill>
                  <a:schemeClr val="tx1"/>
                </a:solidFill>
                <a:latin typeface="Times New Roman" panose="02020603050405020304" pitchFamily="18" charset="0"/>
                <a:cs typeface="Times New Roman" panose="02020603050405020304" pitchFamily="18" charset="0"/>
              </a:rPr>
              <a:t>Presented By: Eric O.</a:t>
            </a:r>
          </a:p>
        </p:txBody>
      </p:sp>
    </p:spTree>
    <p:extLst>
      <p:ext uri="{BB962C8B-B14F-4D97-AF65-F5344CB8AC3E}">
        <p14:creationId xmlns:p14="http://schemas.microsoft.com/office/powerpoint/2010/main" val="287418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50B5A-1BF9-460D-88EE-76F532B6CC0C}"/>
              </a:ext>
            </a:extLst>
          </p:cNvPr>
          <p:cNvSpPr>
            <a:spLocks noGrp="1"/>
          </p:cNvSpPr>
          <p:nvPr>
            <p:ph type="title"/>
          </p:nvPr>
        </p:nvSpPr>
        <p:spPr>
          <a:xfrm>
            <a:off x="0" y="1702030"/>
            <a:ext cx="2277687" cy="3485112"/>
          </a:xfrm>
        </p:spPr>
        <p:txBody>
          <a:bodyPr>
            <a:noAutofit/>
          </a:bodyPr>
          <a:lstStyle/>
          <a:p>
            <a:r>
              <a:rPr lang="en-US" sz="2000" b="1" dirty="0">
                <a:latin typeface="Times New Roman" panose="02020603050405020304" pitchFamily="18" charset="0"/>
                <a:cs typeface="Times New Roman" panose="02020603050405020304" pitchFamily="18" charset="0"/>
              </a:rPr>
              <a:t>Pulse Code Modulation (PCM) </a:t>
            </a:r>
            <a:br>
              <a:rPr lang="en-US" sz="2000" b="1"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This slide shows the Oscilloscope-XSC1 display with the analog input signal and sampling clock at the input to the ADC. The second screenshot shows the Oscilloscope-XSC2 display with the output of the DAC. </a:t>
            </a:r>
          </a:p>
        </p:txBody>
      </p:sp>
      <p:pic>
        <p:nvPicPr>
          <p:cNvPr id="3" name="Picture 2">
            <a:extLst>
              <a:ext uri="{FF2B5EF4-FFF2-40B4-BE49-F238E27FC236}">
                <a16:creationId xmlns:a16="http://schemas.microsoft.com/office/drawing/2014/main" id="{C52D98CC-D0C7-D108-517A-CDDB786C1307}"/>
              </a:ext>
            </a:extLst>
          </p:cNvPr>
          <p:cNvPicPr>
            <a:picLocks noChangeAspect="1"/>
          </p:cNvPicPr>
          <p:nvPr/>
        </p:nvPicPr>
        <p:blipFill>
          <a:blip r:embed="rId2"/>
          <a:stretch>
            <a:fillRect/>
          </a:stretch>
        </p:blipFill>
        <p:spPr>
          <a:xfrm>
            <a:off x="2277687" y="1880826"/>
            <a:ext cx="4383404" cy="3127519"/>
          </a:xfrm>
          <a:prstGeom prst="rect">
            <a:avLst/>
          </a:prstGeom>
        </p:spPr>
      </p:pic>
      <p:pic>
        <p:nvPicPr>
          <p:cNvPr id="4" name="Picture 3">
            <a:extLst>
              <a:ext uri="{FF2B5EF4-FFF2-40B4-BE49-F238E27FC236}">
                <a16:creationId xmlns:a16="http://schemas.microsoft.com/office/drawing/2014/main" id="{BAAF23C8-F276-4C5D-16CE-CFB5653AC287}"/>
              </a:ext>
            </a:extLst>
          </p:cNvPr>
          <p:cNvPicPr>
            <a:picLocks noChangeAspect="1"/>
          </p:cNvPicPr>
          <p:nvPr/>
        </p:nvPicPr>
        <p:blipFill>
          <a:blip r:embed="rId3"/>
          <a:stretch>
            <a:fillRect/>
          </a:stretch>
        </p:blipFill>
        <p:spPr>
          <a:xfrm>
            <a:off x="6661091" y="1795130"/>
            <a:ext cx="4608975" cy="3267739"/>
          </a:xfrm>
          <a:prstGeom prst="rect">
            <a:avLst/>
          </a:prstGeom>
        </p:spPr>
      </p:pic>
    </p:spTree>
    <p:extLst>
      <p:ext uri="{BB962C8B-B14F-4D97-AF65-F5344CB8AC3E}">
        <p14:creationId xmlns:p14="http://schemas.microsoft.com/office/powerpoint/2010/main" val="1463427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50B5A-1BF9-460D-88EE-76F532B6CC0C}"/>
              </a:ext>
            </a:extLst>
          </p:cNvPr>
          <p:cNvSpPr>
            <a:spLocks noGrp="1"/>
          </p:cNvSpPr>
          <p:nvPr>
            <p:ph type="title"/>
          </p:nvPr>
        </p:nvSpPr>
        <p:spPr>
          <a:xfrm>
            <a:off x="0" y="1702030"/>
            <a:ext cx="2277687" cy="3485112"/>
          </a:xfrm>
        </p:spPr>
        <p:txBody>
          <a:bodyPr>
            <a:noAutofit/>
          </a:bodyPr>
          <a:lstStyle/>
          <a:p>
            <a:r>
              <a:rPr lang="en-US" sz="2000" b="1" dirty="0">
                <a:latin typeface="Times New Roman" panose="02020603050405020304" pitchFamily="18" charset="0"/>
                <a:cs typeface="Times New Roman" panose="02020603050405020304" pitchFamily="18" charset="0"/>
              </a:rPr>
              <a:t>Pulse Code Modulation (PCM) </a:t>
            </a:r>
            <a:br>
              <a:rPr lang="en-US" sz="2000" b="1"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This slide shows the Oscilloscope-XSC1 display with the analog input signal and sampling clock at the input to the ADC. The second screenshot shows the Oscilloscope-XSC2 display with the output of the DAC</a:t>
            </a:r>
          </a:p>
        </p:txBody>
      </p:sp>
      <p:pic>
        <p:nvPicPr>
          <p:cNvPr id="5" name="Picture 4">
            <a:extLst>
              <a:ext uri="{FF2B5EF4-FFF2-40B4-BE49-F238E27FC236}">
                <a16:creationId xmlns:a16="http://schemas.microsoft.com/office/drawing/2014/main" id="{D0384F21-C4CD-A1A4-2D91-5DEB61A1F965}"/>
              </a:ext>
            </a:extLst>
          </p:cNvPr>
          <p:cNvPicPr>
            <a:picLocks noChangeAspect="1"/>
          </p:cNvPicPr>
          <p:nvPr/>
        </p:nvPicPr>
        <p:blipFill>
          <a:blip r:embed="rId2"/>
          <a:stretch>
            <a:fillRect/>
          </a:stretch>
        </p:blipFill>
        <p:spPr>
          <a:xfrm>
            <a:off x="2277687" y="1624099"/>
            <a:ext cx="4139543" cy="3481118"/>
          </a:xfrm>
          <a:prstGeom prst="rect">
            <a:avLst/>
          </a:prstGeom>
        </p:spPr>
      </p:pic>
      <p:pic>
        <p:nvPicPr>
          <p:cNvPr id="6" name="Picture 5">
            <a:extLst>
              <a:ext uri="{FF2B5EF4-FFF2-40B4-BE49-F238E27FC236}">
                <a16:creationId xmlns:a16="http://schemas.microsoft.com/office/drawing/2014/main" id="{43249860-5196-C050-2ACA-73C1CA838361}"/>
              </a:ext>
            </a:extLst>
          </p:cNvPr>
          <p:cNvPicPr>
            <a:picLocks noChangeAspect="1"/>
          </p:cNvPicPr>
          <p:nvPr/>
        </p:nvPicPr>
        <p:blipFill>
          <a:blip r:embed="rId3"/>
          <a:stretch>
            <a:fillRect/>
          </a:stretch>
        </p:blipFill>
        <p:spPr>
          <a:xfrm>
            <a:off x="6741153" y="1859144"/>
            <a:ext cx="4395597" cy="3139712"/>
          </a:xfrm>
          <a:prstGeom prst="rect">
            <a:avLst/>
          </a:prstGeom>
        </p:spPr>
      </p:pic>
      <p:sp>
        <p:nvSpPr>
          <p:cNvPr id="8" name="TextBox 7">
            <a:extLst>
              <a:ext uri="{FF2B5EF4-FFF2-40B4-BE49-F238E27FC236}">
                <a16:creationId xmlns:a16="http://schemas.microsoft.com/office/drawing/2014/main" id="{0EFA147D-C07E-4D6B-D187-E5F4F777A074}"/>
              </a:ext>
            </a:extLst>
          </p:cNvPr>
          <p:cNvSpPr txBox="1"/>
          <p:nvPr/>
        </p:nvSpPr>
        <p:spPr>
          <a:xfrm>
            <a:off x="3349834" y="5239443"/>
            <a:ext cx="6134792" cy="923330"/>
          </a:xfrm>
          <a:prstGeom prst="rect">
            <a:avLst/>
          </a:prstGeom>
          <a:noFill/>
        </p:spPr>
        <p:txBody>
          <a:bodyPr wrap="square">
            <a:spAutoFit/>
          </a:bodyPr>
          <a:lstStyle/>
          <a:p>
            <a:r>
              <a:rPr lang="en-US" dirty="0"/>
              <a:t>the effects of increasing or decreasing the sampling rate are that By increasing the sample rate we get a wider spacing between each wave on the Oscilloscope </a:t>
            </a:r>
          </a:p>
        </p:txBody>
      </p:sp>
    </p:spTree>
    <p:extLst>
      <p:ext uri="{BB962C8B-B14F-4D97-AF65-F5344CB8AC3E}">
        <p14:creationId xmlns:p14="http://schemas.microsoft.com/office/powerpoint/2010/main" val="2182685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50B5A-1BF9-460D-88EE-76F532B6CC0C}"/>
              </a:ext>
            </a:extLst>
          </p:cNvPr>
          <p:cNvSpPr>
            <a:spLocks noGrp="1"/>
          </p:cNvSpPr>
          <p:nvPr>
            <p:ph type="title"/>
          </p:nvPr>
        </p:nvSpPr>
        <p:spPr>
          <a:xfrm>
            <a:off x="0" y="2007523"/>
            <a:ext cx="2277687" cy="2842953"/>
          </a:xfrm>
        </p:spPr>
        <p:txBody>
          <a:bodyPr>
            <a:noAutofit/>
          </a:bodyPr>
          <a:lstStyle/>
          <a:p>
            <a:r>
              <a:rPr lang="en-US" sz="2000" b="1" dirty="0">
                <a:latin typeface="Times New Roman" panose="02020603050405020304" pitchFamily="18" charset="0"/>
                <a:cs typeface="Times New Roman" panose="02020603050405020304" pitchFamily="18" charset="0"/>
              </a:rPr>
              <a:t>Line Codes</a:t>
            </a:r>
            <a:br>
              <a:rPr lang="en-US" sz="2000" b="1" dirty="0">
                <a:latin typeface="Times New Roman" panose="02020603050405020304" pitchFamily="18" charset="0"/>
                <a:cs typeface="Times New Roman" panose="02020603050405020304" pitchFamily="18" charset="0"/>
              </a:rPr>
            </a:br>
            <a:br>
              <a:rPr lang="en-US" sz="2000" b="1"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This slide shows the power spectral densities of four-line codes: NRZ-Polar, NRZ-Unipolar, NRZ-Bipolar, and Manchester-Polar</a:t>
            </a:r>
          </a:p>
        </p:txBody>
      </p:sp>
      <p:pic>
        <p:nvPicPr>
          <p:cNvPr id="3" name="Picture 2">
            <a:extLst>
              <a:ext uri="{FF2B5EF4-FFF2-40B4-BE49-F238E27FC236}">
                <a16:creationId xmlns:a16="http://schemas.microsoft.com/office/drawing/2014/main" id="{7287437E-2483-D4D5-A2AD-8D01693BEC82}"/>
              </a:ext>
            </a:extLst>
          </p:cNvPr>
          <p:cNvPicPr>
            <a:picLocks noChangeAspect="1"/>
          </p:cNvPicPr>
          <p:nvPr/>
        </p:nvPicPr>
        <p:blipFill>
          <a:blip r:embed="rId2"/>
          <a:stretch>
            <a:fillRect/>
          </a:stretch>
        </p:blipFill>
        <p:spPr>
          <a:xfrm>
            <a:off x="4001842" y="1098748"/>
            <a:ext cx="4188315" cy="3737172"/>
          </a:xfrm>
          <a:prstGeom prst="rect">
            <a:avLst/>
          </a:prstGeom>
        </p:spPr>
      </p:pic>
      <p:sp>
        <p:nvSpPr>
          <p:cNvPr id="7" name="TextBox 6">
            <a:extLst>
              <a:ext uri="{FF2B5EF4-FFF2-40B4-BE49-F238E27FC236}">
                <a16:creationId xmlns:a16="http://schemas.microsoft.com/office/drawing/2014/main" id="{8212508F-C8B5-5621-FF86-F17E8C365841}"/>
              </a:ext>
            </a:extLst>
          </p:cNvPr>
          <p:cNvSpPr txBox="1"/>
          <p:nvPr/>
        </p:nvSpPr>
        <p:spPr>
          <a:xfrm>
            <a:off x="3028603" y="4850476"/>
            <a:ext cx="6134792" cy="923330"/>
          </a:xfrm>
          <a:prstGeom prst="rect">
            <a:avLst/>
          </a:prstGeom>
          <a:noFill/>
        </p:spPr>
        <p:txBody>
          <a:bodyPr wrap="square">
            <a:spAutoFit/>
          </a:bodyPr>
          <a:lstStyle/>
          <a:p>
            <a:r>
              <a:rPr lang="en-US" dirty="0"/>
              <a:t>The unipolar NRZ needs more bandwidth compared to the Manchester polar code as it only has 0 to 0.5 bits while the Manchester polar code goes from 0 to 0.9 bits.</a:t>
            </a:r>
          </a:p>
        </p:txBody>
      </p:sp>
    </p:spTree>
    <p:extLst>
      <p:ext uri="{BB962C8B-B14F-4D97-AF65-F5344CB8AC3E}">
        <p14:creationId xmlns:p14="http://schemas.microsoft.com/office/powerpoint/2010/main" val="4132866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9BDD084-D2BC-4441-4179-2376EF0D7326}"/>
              </a:ext>
            </a:extLst>
          </p:cNvPr>
          <p:cNvSpPr txBox="1"/>
          <p:nvPr/>
        </p:nvSpPr>
        <p:spPr>
          <a:xfrm>
            <a:off x="3024448" y="2367171"/>
            <a:ext cx="6143104" cy="2123658"/>
          </a:xfrm>
          <a:prstGeom prst="rect">
            <a:avLst/>
          </a:prstGeom>
          <a:noFill/>
        </p:spPr>
        <p:txBody>
          <a:bodyPr wrap="square">
            <a:spAutoFit/>
          </a:bodyPr>
          <a:lstStyle/>
          <a:p>
            <a:r>
              <a:rPr lang="en-US" sz="4400" dirty="0">
                <a:latin typeface="Times New Roman" panose="02020603050405020304" pitchFamily="18" charset="0"/>
                <a:cs typeface="Times New Roman" panose="02020603050405020304" pitchFamily="18" charset="0"/>
              </a:rPr>
              <a:t>          Module 4</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Cables and Structured Cabling</a:t>
            </a:r>
          </a:p>
        </p:txBody>
      </p:sp>
    </p:spTree>
    <p:extLst>
      <p:ext uri="{BB962C8B-B14F-4D97-AF65-F5344CB8AC3E}">
        <p14:creationId xmlns:p14="http://schemas.microsoft.com/office/powerpoint/2010/main" val="488149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3D1AB4-6CEE-D9F7-9427-D17BE6EB8A07}"/>
              </a:ext>
            </a:extLst>
          </p:cNvPr>
          <p:cNvSpPr txBox="1"/>
          <p:nvPr/>
        </p:nvSpPr>
        <p:spPr>
          <a:xfrm>
            <a:off x="3050771" y="478501"/>
            <a:ext cx="6101542" cy="6247864"/>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1. Why must the twisting in the individual wires be maintained in a UTP cable?</a:t>
            </a:r>
          </a:p>
          <a:p>
            <a:r>
              <a:rPr lang="en-US" sz="2000" dirty="0">
                <a:latin typeface="Times New Roman" panose="02020603050405020304" pitchFamily="18" charset="0"/>
                <a:cs typeface="Times New Roman" panose="02020603050405020304" pitchFamily="18" charset="0"/>
              </a:rPr>
              <a:t>Answer:</a:t>
            </a:r>
          </a:p>
          <a:p>
            <a:r>
              <a:rPr lang="en-US" sz="2000" dirty="0">
                <a:latin typeface="Times New Roman" panose="02020603050405020304" pitchFamily="18" charset="0"/>
                <a:cs typeface="Times New Roman" panose="02020603050405020304" pitchFamily="18" charset="0"/>
              </a:rPr>
              <a:t>This is done to reduce electromagnetic interference, which can affect network performance</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2. How many inches should the UTP cable be separated from 110 volts electrical cable?</a:t>
            </a:r>
          </a:p>
          <a:p>
            <a:r>
              <a:rPr lang="en-US" sz="2000" dirty="0">
                <a:latin typeface="Times New Roman" panose="02020603050405020304" pitchFamily="18" charset="0"/>
                <a:cs typeface="Times New Roman" panose="02020603050405020304" pitchFamily="18" charset="0"/>
              </a:rPr>
              <a:t>Answer:</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12 inches away from the electrical cables</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3. Horizontal cabling connects what areas to each other?</a:t>
            </a:r>
          </a:p>
          <a:p>
            <a:r>
              <a:rPr lang="en-US" sz="2000" dirty="0">
                <a:latin typeface="Times New Roman" panose="02020603050405020304" pitchFamily="18" charset="0"/>
                <a:cs typeface="Times New Roman" panose="02020603050405020304" pitchFamily="18" charset="0"/>
              </a:rPr>
              <a:t>Answer:</a:t>
            </a:r>
          </a:p>
          <a:p>
            <a:r>
              <a:rPr lang="en-US" sz="2000" dirty="0">
                <a:latin typeface="Times New Roman" panose="02020603050405020304" pitchFamily="18" charset="0"/>
                <a:cs typeface="Times New Roman" panose="02020603050405020304" pitchFamily="18" charset="0"/>
              </a:rPr>
              <a:t>backbone cabling connects facilities, equipment rooms, and communication rooms while Horizontal cabling connects communication rooms to individual outlets throughout the building's floors and should not be wired between floors</a:t>
            </a:r>
          </a:p>
        </p:txBody>
      </p:sp>
    </p:spTree>
    <p:extLst>
      <p:ext uri="{BB962C8B-B14F-4D97-AF65-F5344CB8AC3E}">
        <p14:creationId xmlns:p14="http://schemas.microsoft.com/office/powerpoint/2010/main" val="207804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69835D8-D74C-DE6B-D845-E0A965FAED6D}"/>
              </a:ext>
            </a:extLst>
          </p:cNvPr>
          <p:cNvSpPr txBox="1"/>
          <p:nvPr/>
        </p:nvSpPr>
        <p:spPr>
          <a:xfrm>
            <a:off x="3050771" y="478501"/>
            <a:ext cx="6101542" cy="5940088"/>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4. What is a plenum-rated cable?</a:t>
            </a:r>
          </a:p>
          <a:p>
            <a:r>
              <a:rPr lang="en-US" sz="2000" dirty="0">
                <a:latin typeface="Times New Roman" panose="02020603050405020304" pitchFamily="18" charset="0"/>
                <a:cs typeface="Times New Roman" panose="02020603050405020304" pitchFamily="18" charset="0"/>
              </a:rPr>
              <a:t>Answer:</a:t>
            </a:r>
          </a:p>
          <a:p>
            <a:r>
              <a:rPr lang="en-US" sz="2000" dirty="0">
                <a:latin typeface="Times New Roman" panose="02020603050405020304" pitchFamily="18" charset="0"/>
                <a:cs typeface="Times New Roman" panose="02020603050405020304" pitchFamily="18" charset="0"/>
              </a:rPr>
              <a:t>A special insulated cable that has low smoke and low flame characteristics meaning when on fire does not spread faster than non-plenum rated cable and when burned does not produce a lot of harmful smoke.</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5. What is a riser tube used for?</a:t>
            </a:r>
          </a:p>
          <a:p>
            <a:r>
              <a:rPr lang="en-US" sz="2000" dirty="0">
                <a:latin typeface="Times New Roman" panose="02020603050405020304" pitchFamily="18" charset="0"/>
                <a:cs typeface="Times New Roman" panose="02020603050405020304" pitchFamily="18" charset="0"/>
              </a:rPr>
              <a:t>Answer:</a:t>
            </a:r>
          </a:p>
          <a:p>
            <a:r>
              <a:rPr lang="en-US" sz="2000" dirty="0">
                <a:latin typeface="Times New Roman" panose="02020603050405020304" pitchFamily="18" charset="0"/>
                <a:cs typeface="Times New Roman" panose="02020603050405020304" pitchFamily="18" charset="0"/>
              </a:rPr>
              <a:t>A riser tube is used to go in spaces between multiple floors of buildings connecting cable to all floors</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6. Is the grounding of equipment mostly a safety or a performance concern?</a:t>
            </a:r>
          </a:p>
          <a:p>
            <a:r>
              <a:rPr lang="en-US" sz="2000" dirty="0">
                <a:latin typeface="Times New Roman" panose="02020603050405020304" pitchFamily="18" charset="0"/>
                <a:cs typeface="Times New Roman" panose="02020603050405020304" pitchFamily="18" charset="0"/>
              </a:rPr>
              <a:t>Answer:</a:t>
            </a:r>
          </a:p>
          <a:p>
            <a:r>
              <a:rPr lang="en-US" sz="2000" dirty="0">
                <a:latin typeface="Times New Roman" panose="02020603050405020304" pitchFamily="18" charset="0"/>
                <a:cs typeface="Times New Roman" panose="02020603050405020304" pitchFamily="18" charset="0"/>
              </a:rPr>
              <a:t>Grounding a piece of equipment means the current will not pass through the person using it but through the ground keeping them safe. The grounding of equipment is a safety concern</a:t>
            </a:r>
          </a:p>
        </p:txBody>
      </p:sp>
    </p:spTree>
    <p:extLst>
      <p:ext uri="{BB962C8B-B14F-4D97-AF65-F5344CB8AC3E}">
        <p14:creationId xmlns:p14="http://schemas.microsoft.com/office/powerpoint/2010/main" val="4293034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5FF088E-B8FB-4B44-06D2-11C8D6929585}"/>
              </a:ext>
            </a:extLst>
          </p:cNvPr>
          <p:cNvSpPr txBox="1"/>
          <p:nvPr/>
        </p:nvSpPr>
        <p:spPr>
          <a:xfrm>
            <a:off x="3045229" y="2367171"/>
            <a:ext cx="6101542" cy="2123658"/>
          </a:xfrm>
          <a:prstGeom prst="rect">
            <a:avLst/>
          </a:prstGeom>
          <a:noFill/>
        </p:spPr>
        <p:txBody>
          <a:bodyPr wrap="square">
            <a:spAutoFit/>
          </a:bodyPr>
          <a:lstStyle/>
          <a:p>
            <a:r>
              <a:rPr lang="en-US" sz="4400" dirty="0">
                <a:latin typeface="Times New Roman" panose="02020603050405020304" pitchFamily="18" charset="0"/>
                <a:cs typeface="Times New Roman" panose="02020603050405020304" pitchFamily="18" charset="0"/>
              </a:rPr>
              <a:t>         Module 5</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  Antenna Gain and Free Space Path Loss</a:t>
            </a:r>
          </a:p>
        </p:txBody>
      </p:sp>
    </p:spTree>
    <p:extLst>
      <p:ext uri="{BB962C8B-B14F-4D97-AF65-F5344CB8AC3E}">
        <p14:creationId xmlns:p14="http://schemas.microsoft.com/office/powerpoint/2010/main" val="2002057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99AA157-A9EC-44C1-AF7D-03CC860C0325}"/>
              </a:ext>
            </a:extLst>
          </p:cNvPr>
          <p:cNvSpPr txBox="1"/>
          <p:nvPr/>
        </p:nvSpPr>
        <p:spPr>
          <a:xfrm>
            <a:off x="4965469" y="0"/>
            <a:ext cx="2261062" cy="400110"/>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Antenna Gain</a:t>
            </a:r>
            <a:endParaRPr lang="en-US" sz="24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2628689-E917-88CC-096E-BE3A04173C00}"/>
              </a:ext>
            </a:extLst>
          </p:cNvPr>
          <p:cNvSpPr txBox="1"/>
          <p:nvPr/>
        </p:nvSpPr>
        <p:spPr>
          <a:xfrm>
            <a:off x="0" y="335845"/>
            <a:ext cx="10914611" cy="6186309"/>
          </a:xfrm>
          <a:prstGeom prst="rect">
            <a:avLst/>
          </a:prstGeom>
          <a:noFill/>
        </p:spPr>
        <p:txBody>
          <a:bodyPr wrap="square">
            <a:spAutoFit/>
          </a:bodyPr>
          <a:lstStyle/>
          <a:p>
            <a:pPr marL="342900" indent="-342900">
              <a:buAutoNum type="arabicPeriod"/>
            </a:pPr>
            <a:r>
              <a:rPr lang="en-US" dirty="0">
                <a:latin typeface="Times New Roman" panose="02020603050405020304" pitchFamily="18" charset="0"/>
                <a:cs typeface="Times New Roman" panose="02020603050405020304" pitchFamily="18" charset="0"/>
              </a:rPr>
              <a:t>What is the maximum theoretical antenna gain of a common dish antenna at the 2.4 GHz band? </a:t>
            </a:r>
          </a:p>
          <a:p>
            <a:r>
              <a:rPr lang="en-US" dirty="0">
                <a:latin typeface="Times New Roman" panose="02020603050405020304" pitchFamily="18" charset="0"/>
                <a:cs typeface="Times New Roman" panose="02020603050405020304" pitchFamily="18" charset="0"/>
              </a:rPr>
              <a:t>Answer:</a:t>
            </a:r>
          </a:p>
          <a:p>
            <a:r>
              <a:rPr lang="en-US" dirty="0">
                <a:latin typeface="Times New Roman" panose="02020603050405020304" pitchFamily="18" charset="0"/>
                <a:cs typeface="Times New Roman" panose="02020603050405020304" pitchFamily="18" charset="0"/>
              </a:rPr>
              <a:t>22.379</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2. What is the maximum theoretical antenna gain of a common dish antenna at the 5 GHz band? </a:t>
            </a:r>
          </a:p>
          <a:p>
            <a:r>
              <a:rPr lang="en-US" dirty="0">
                <a:latin typeface="Times New Roman" panose="02020603050405020304" pitchFamily="18" charset="0"/>
                <a:cs typeface="Times New Roman" panose="02020603050405020304" pitchFamily="18" charset="0"/>
              </a:rPr>
              <a:t>Answer:</a:t>
            </a:r>
          </a:p>
          <a:p>
            <a:r>
              <a:rPr lang="en-US" dirty="0">
                <a:latin typeface="Times New Roman" panose="02020603050405020304" pitchFamily="18" charset="0"/>
                <a:cs typeface="Times New Roman" panose="02020603050405020304" pitchFamily="18" charset="0"/>
              </a:rPr>
              <a:t>29.079</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3. Given the same sized reflector, which signals, high-frequency, or low-frequency, can be more efficiently focused by a common dish antenna (i.e., result in a higher antenna gain)? </a:t>
            </a:r>
          </a:p>
          <a:p>
            <a:r>
              <a:rPr lang="en-US" dirty="0">
                <a:latin typeface="Times New Roman" panose="02020603050405020304" pitchFamily="18" charset="0"/>
                <a:cs typeface="Times New Roman" panose="02020603050405020304" pitchFamily="18" charset="0"/>
              </a:rPr>
              <a:t>Answer: </a:t>
            </a:r>
          </a:p>
          <a:p>
            <a:r>
              <a:rPr lang="en-US" dirty="0">
                <a:latin typeface="Times New Roman" panose="02020603050405020304" pitchFamily="18" charset="0"/>
                <a:cs typeface="Times New Roman" panose="02020603050405020304" pitchFamily="18" charset="0"/>
              </a:rPr>
              <a:t>high-frequency</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4. What is the maximum theoretical antenna gain of the dish antenna used in the VLA radio telescopes in New Mexico at the 5 GHz band? </a:t>
            </a:r>
          </a:p>
          <a:p>
            <a:r>
              <a:rPr lang="en-US" dirty="0">
                <a:latin typeface="Times New Roman" panose="02020603050405020304" pitchFamily="18" charset="0"/>
                <a:cs typeface="Times New Roman" panose="02020603050405020304" pitchFamily="18" charset="0"/>
              </a:rPr>
              <a:t>Answer:</a:t>
            </a:r>
          </a:p>
          <a:p>
            <a:r>
              <a:rPr lang="en-US" dirty="0">
                <a:latin typeface="Times New Roman" panose="02020603050405020304" pitchFamily="18" charset="0"/>
                <a:cs typeface="Times New Roman" panose="02020603050405020304" pitchFamily="18" charset="0"/>
              </a:rPr>
              <a:t>63.059</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5. Given the same signal frequency, which dish antennas, large-sized or small-sized, are more efficient at focusing the signal (i.e., result in a higher antenna gain)? </a:t>
            </a:r>
          </a:p>
          <a:p>
            <a:r>
              <a:rPr lang="en-US" dirty="0">
                <a:latin typeface="Times New Roman" panose="02020603050405020304" pitchFamily="18" charset="0"/>
                <a:cs typeface="Times New Roman" panose="02020603050405020304" pitchFamily="18" charset="0"/>
              </a:rPr>
              <a:t>Answer:</a:t>
            </a:r>
          </a:p>
          <a:p>
            <a:r>
              <a:rPr lang="en-US" dirty="0">
                <a:latin typeface="Times New Roman" panose="02020603050405020304" pitchFamily="18" charset="0"/>
                <a:cs typeface="Times New Roman" panose="02020603050405020304" pitchFamily="18" charset="0"/>
              </a:rPr>
              <a:t>large-sized dish antennas</a:t>
            </a:r>
          </a:p>
        </p:txBody>
      </p:sp>
    </p:spTree>
    <p:extLst>
      <p:ext uri="{BB962C8B-B14F-4D97-AF65-F5344CB8AC3E}">
        <p14:creationId xmlns:p14="http://schemas.microsoft.com/office/powerpoint/2010/main" val="900440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97A02A5-C5DA-1799-1528-36FD13BF55D4}"/>
              </a:ext>
            </a:extLst>
          </p:cNvPr>
          <p:cNvSpPr txBox="1"/>
          <p:nvPr/>
        </p:nvSpPr>
        <p:spPr>
          <a:xfrm>
            <a:off x="4836622" y="0"/>
            <a:ext cx="2518756" cy="400110"/>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Free Space Path Loss</a:t>
            </a:r>
            <a:endParaRPr lang="en-US" sz="24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AFAA5BC-F7FB-F193-8A42-349DC7068AA4}"/>
              </a:ext>
            </a:extLst>
          </p:cNvPr>
          <p:cNvSpPr txBox="1"/>
          <p:nvPr/>
        </p:nvSpPr>
        <p:spPr>
          <a:xfrm>
            <a:off x="0" y="612844"/>
            <a:ext cx="11139055" cy="6186309"/>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1. What is the free space path loss in dB at the 2.4 GHz band? </a:t>
            </a:r>
          </a:p>
          <a:p>
            <a:r>
              <a:rPr lang="en-US" dirty="0">
                <a:latin typeface="Times New Roman" panose="02020603050405020304" pitchFamily="18" charset="0"/>
                <a:cs typeface="Times New Roman" panose="02020603050405020304" pitchFamily="18" charset="0"/>
              </a:rPr>
              <a:t>Answer:</a:t>
            </a:r>
          </a:p>
          <a:p>
            <a:r>
              <a:rPr lang="en-US" dirty="0">
                <a:latin typeface="Times New Roman" panose="02020603050405020304" pitchFamily="18" charset="0"/>
                <a:cs typeface="Times New Roman" panose="02020603050405020304" pitchFamily="18" charset="0"/>
              </a:rPr>
              <a:t>-80.4</a:t>
            </a:r>
          </a:p>
          <a:p>
            <a:r>
              <a:rPr lang="en-US" dirty="0">
                <a:latin typeface="Times New Roman" panose="02020603050405020304" pitchFamily="18" charset="0"/>
                <a:cs typeface="Times New Roman" panose="02020603050405020304" pitchFamily="18" charset="0"/>
              </a:rPr>
              <a:t>2. What is the free space path loss in dB at the 5 GHz band? </a:t>
            </a:r>
          </a:p>
          <a:p>
            <a:r>
              <a:rPr lang="en-US" dirty="0">
                <a:latin typeface="Times New Roman" panose="02020603050405020304" pitchFamily="18" charset="0"/>
                <a:cs typeface="Times New Roman" panose="02020603050405020304" pitchFamily="18" charset="0"/>
              </a:rPr>
              <a:t>Answer:</a:t>
            </a:r>
          </a:p>
          <a:p>
            <a:r>
              <a:rPr lang="en-US" dirty="0">
                <a:latin typeface="Times New Roman" panose="02020603050405020304" pitchFamily="18" charset="0"/>
                <a:cs typeface="Times New Roman" panose="02020603050405020304" pitchFamily="18" charset="0"/>
              </a:rPr>
              <a:t>-87.2</a:t>
            </a:r>
          </a:p>
          <a:p>
            <a:r>
              <a:rPr lang="en-US" dirty="0">
                <a:latin typeface="Times New Roman" panose="02020603050405020304" pitchFamily="18" charset="0"/>
                <a:cs typeface="Times New Roman" panose="02020603050405020304" pitchFamily="18" charset="0"/>
              </a:rPr>
              <a:t>3. How does the free space path loss at a higher frequency (e.g., the 5 GHz band) compare with that at a lower frequency (e.g., the 2.4 GHz band)? [5 points] </a:t>
            </a:r>
          </a:p>
          <a:p>
            <a:r>
              <a:rPr lang="en-US" dirty="0">
                <a:latin typeface="Times New Roman" panose="02020603050405020304" pitchFamily="18" charset="0"/>
                <a:cs typeface="Times New Roman" panose="02020603050405020304" pitchFamily="18" charset="0"/>
              </a:rPr>
              <a:t>Answer: </a:t>
            </a:r>
          </a:p>
          <a:p>
            <a:r>
              <a:rPr lang="en-US" dirty="0">
                <a:latin typeface="Times New Roman" panose="02020603050405020304" pitchFamily="18" charset="0"/>
                <a:cs typeface="Times New Roman" panose="02020603050405020304" pitchFamily="18" charset="0"/>
              </a:rPr>
              <a:t>The higher the frequency will result in a bigger free space loss in dB</a:t>
            </a:r>
          </a:p>
          <a:p>
            <a:r>
              <a:rPr lang="en-US" dirty="0">
                <a:latin typeface="Times New Roman" panose="02020603050405020304" pitchFamily="18" charset="0"/>
                <a:cs typeface="Times New Roman" panose="02020603050405020304" pitchFamily="18" charset="0"/>
              </a:rPr>
              <a:t>4. What is the free space path loss in dB over 20 meters at the 2.4 GHz band? </a:t>
            </a:r>
          </a:p>
          <a:p>
            <a:r>
              <a:rPr lang="en-US" dirty="0">
                <a:latin typeface="Times New Roman" panose="02020603050405020304" pitchFamily="18" charset="0"/>
                <a:cs typeface="Times New Roman" panose="02020603050405020304" pitchFamily="18" charset="0"/>
              </a:rPr>
              <a:t>Answer:</a:t>
            </a:r>
          </a:p>
          <a:p>
            <a:r>
              <a:rPr lang="en-US" dirty="0">
                <a:latin typeface="Times New Roman" panose="02020603050405020304" pitchFamily="18" charset="0"/>
                <a:cs typeface="Times New Roman" panose="02020603050405020304" pitchFamily="18" charset="0"/>
              </a:rPr>
              <a:t>-66.421</a:t>
            </a:r>
          </a:p>
          <a:p>
            <a:r>
              <a:rPr lang="en-US" dirty="0">
                <a:latin typeface="Times New Roman" panose="02020603050405020304" pitchFamily="18" charset="0"/>
                <a:cs typeface="Times New Roman" panose="02020603050405020304" pitchFamily="18" charset="0"/>
              </a:rPr>
              <a:t>5. What is the free space path loss in dB over 40 meters at the 2.4 GHz band? </a:t>
            </a:r>
          </a:p>
          <a:p>
            <a:r>
              <a:rPr lang="en-US" dirty="0">
                <a:latin typeface="Times New Roman" panose="02020603050405020304" pitchFamily="18" charset="0"/>
                <a:cs typeface="Times New Roman" panose="02020603050405020304" pitchFamily="18" charset="0"/>
              </a:rPr>
              <a:t>Answer:</a:t>
            </a:r>
          </a:p>
          <a:p>
            <a:r>
              <a:rPr lang="en-US" dirty="0">
                <a:latin typeface="Times New Roman" panose="02020603050405020304" pitchFamily="18" charset="0"/>
                <a:cs typeface="Times New Roman" panose="02020603050405020304" pitchFamily="18" charset="0"/>
              </a:rPr>
              <a:t>-72.441</a:t>
            </a:r>
          </a:p>
          <a:p>
            <a:r>
              <a:rPr lang="en-US" dirty="0">
                <a:latin typeface="Times New Roman" panose="02020603050405020304" pitchFamily="18" charset="0"/>
                <a:cs typeface="Times New Roman" panose="02020603050405020304" pitchFamily="18" charset="0"/>
              </a:rPr>
              <a:t>6. What is the free space path loss in dB over 80 meters at the 2.4 GHz band? </a:t>
            </a:r>
          </a:p>
          <a:p>
            <a:r>
              <a:rPr lang="en-US" dirty="0">
                <a:latin typeface="Times New Roman" panose="02020603050405020304" pitchFamily="18" charset="0"/>
                <a:cs typeface="Times New Roman" panose="02020603050405020304" pitchFamily="18" charset="0"/>
              </a:rPr>
              <a:t>Answer:</a:t>
            </a:r>
          </a:p>
          <a:p>
            <a:r>
              <a:rPr lang="en-US" dirty="0">
                <a:latin typeface="Times New Roman" panose="02020603050405020304" pitchFamily="18" charset="0"/>
                <a:cs typeface="Times New Roman" panose="02020603050405020304" pitchFamily="18" charset="0"/>
              </a:rPr>
              <a:t>-78.462</a:t>
            </a:r>
          </a:p>
          <a:p>
            <a:r>
              <a:rPr lang="en-US" dirty="0">
                <a:latin typeface="Times New Roman" panose="02020603050405020304" pitchFamily="18" charset="0"/>
                <a:cs typeface="Times New Roman" panose="02020603050405020304" pitchFamily="18" charset="0"/>
              </a:rPr>
              <a:t>7. When the distance doubles, how does free space path loss in dB change approximately?</a:t>
            </a:r>
          </a:p>
          <a:p>
            <a:r>
              <a:rPr lang="en-US" dirty="0">
                <a:latin typeface="Times New Roman" panose="02020603050405020304" pitchFamily="18" charset="0"/>
                <a:cs typeface="Times New Roman" panose="02020603050405020304" pitchFamily="18" charset="0"/>
              </a:rPr>
              <a:t>Answer:</a:t>
            </a:r>
          </a:p>
          <a:p>
            <a:r>
              <a:rPr lang="en-US" dirty="0">
                <a:latin typeface="Times New Roman" panose="02020603050405020304" pitchFamily="18" charset="0"/>
                <a:cs typeface="Times New Roman" panose="02020603050405020304" pitchFamily="18" charset="0"/>
              </a:rPr>
              <a:t>Approximately -6.021</a:t>
            </a:r>
          </a:p>
        </p:txBody>
      </p:sp>
    </p:spTree>
    <p:extLst>
      <p:ext uri="{BB962C8B-B14F-4D97-AF65-F5344CB8AC3E}">
        <p14:creationId xmlns:p14="http://schemas.microsoft.com/office/powerpoint/2010/main" val="2678432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97A02A5-C5DA-1799-1528-36FD13BF55D4}"/>
              </a:ext>
            </a:extLst>
          </p:cNvPr>
          <p:cNvSpPr txBox="1"/>
          <p:nvPr/>
        </p:nvSpPr>
        <p:spPr>
          <a:xfrm>
            <a:off x="4836622" y="0"/>
            <a:ext cx="2518756" cy="707886"/>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Free Space Path Loss Cont.</a:t>
            </a:r>
            <a:endParaRPr lang="en-US" sz="2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25E0DA1-C09B-715E-BF76-CF46FDA05900}"/>
              </a:ext>
            </a:extLst>
          </p:cNvPr>
          <p:cNvSpPr txBox="1"/>
          <p:nvPr/>
        </p:nvSpPr>
        <p:spPr>
          <a:xfrm>
            <a:off x="0" y="1997839"/>
            <a:ext cx="7946967" cy="2862322"/>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8. Use a scientific calculator to calculate Delta 𝐿_𝑓𝑆 for D1 = 20 meters and D2 = 40 meters.</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Delta 𝐿_(𝑓𝑆 )= -6.02059991328</a:t>
            </a:r>
          </a:p>
          <a:p>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9. Is your calculation approximately the same as the result from Part 1 Step 2? </a:t>
            </a:r>
          </a:p>
          <a:p>
            <a:r>
              <a:rPr lang="en-US" sz="2000" dirty="0">
                <a:latin typeface="Times New Roman" panose="02020603050405020304" pitchFamily="18" charset="0"/>
                <a:cs typeface="Times New Roman" panose="02020603050405020304" pitchFamily="18" charset="0"/>
              </a:rPr>
              <a:t>Answer:</a:t>
            </a:r>
          </a:p>
          <a:p>
            <a:r>
              <a:rPr lang="en-US" sz="2000" dirty="0">
                <a:latin typeface="Times New Roman" panose="02020603050405020304" pitchFamily="18" charset="0"/>
                <a:cs typeface="Times New Roman" panose="02020603050405020304" pitchFamily="18" charset="0"/>
              </a:rPr>
              <a:t>My approximation was fairly the same as my result just rounded up</a:t>
            </a:r>
          </a:p>
        </p:txBody>
      </p:sp>
    </p:spTree>
    <p:extLst>
      <p:ext uri="{BB962C8B-B14F-4D97-AF65-F5344CB8AC3E}">
        <p14:creationId xmlns:p14="http://schemas.microsoft.com/office/powerpoint/2010/main" val="3512434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67D54-C721-41CD-8490-322627CBA23D}"/>
              </a:ext>
            </a:extLst>
          </p:cNvPr>
          <p:cNvSpPr>
            <a:spLocks noGrp="1"/>
          </p:cNvSpPr>
          <p:nvPr>
            <p:ph type="title"/>
          </p:nvPr>
        </p:nvSpPr>
        <p:spPr>
          <a:xfrm>
            <a:off x="3799381" y="2912680"/>
            <a:ext cx="4593237" cy="1032639"/>
          </a:xfrm>
        </p:spPr>
        <p:txBody>
          <a:bodyPr vert="horz" lIns="91440" tIns="45720" rIns="91440" bIns="45720" rtlCol="0" anchor="ctr">
            <a:normAutofit/>
          </a:bodyPr>
          <a:lstStyle/>
          <a:p>
            <a:pPr algn="ctr"/>
            <a:r>
              <a:rPr lang="en-US" dirty="0">
                <a:effectLst>
                  <a:glow rad="38100">
                    <a:schemeClr val="bg1">
                      <a:lumMod val="65000"/>
                      <a:lumOff val="35000"/>
                      <a:alpha val="40000"/>
                    </a:schemeClr>
                  </a:glow>
                </a:effectLst>
                <a:latin typeface="Times New Roman" panose="02020603050405020304" pitchFamily="18" charset="0"/>
                <a:cs typeface="Times New Roman" panose="02020603050405020304" pitchFamily="18" charset="0"/>
              </a:rPr>
              <a:t>I</a:t>
            </a:r>
            <a:r>
              <a:rPr lang="en-US" kern="1200" dirty="0">
                <a:effectLst>
                  <a:glow rad="38100">
                    <a:schemeClr val="bg1">
                      <a:lumMod val="65000"/>
                      <a:lumOff val="35000"/>
                      <a:alpha val="40000"/>
                    </a:schemeClr>
                  </a:glow>
                </a:effectLst>
                <a:latin typeface="Times New Roman" panose="02020603050405020304" pitchFamily="18" charset="0"/>
                <a:cs typeface="Times New Roman" panose="02020603050405020304" pitchFamily="18" charset="0"/>
              </a:rPr>
              <a:t>ntroduction</a:t>
            </a:r>
            <a:r>
              <a:rPr lang="en-US" kern="1200" dirty="0">
                <a:solidFill>
                  <a:schemeClr val="bg1"/>
                </a:solidFill>
                <a:latin typeface="+mj-lt"/>
                <a:ea typeface="+mj-ea"/>
                <a:cs typeface="+mj-cs"/>
              </a:rPr>
              <a:t> </a:t>
            </a:r>
          </a:p>
        </p:txBody>
      </p:sp>
    </p:spTree>
    <p:extLst>
      <p:ext uri="{BB962C8B-B14F-4D97-AF65-F5344CB8AC3E}">
        <p14:creationId xmlns:p14="http://schemas.microsoft.com/office/powerpoint/2010/main" val="4120045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C4C6110-1389-6EA4-420C-8809FCE5A860}"/>
              </a:ext>
            </a:extLst>
          </p:cNvPr>
          <p:cNvSpPr txBox="1"/>
          <p:nvPr/>
        </p:nvSpPr>
        <p:spPr>
          <a:xfrm>
            <a:off x="3045229" y="2459504"/>
            <a:ext cx="6101542" cy="1938992"/>
          </a:xfrm>
          <a:prstGeom prst="rect">
            <a:avLst/>
          </a:prstGeom>
          <a:noFill/>
        </p:spPr>
        <p:txBody>
          <a:bodyPr wrap="square">
            <a:spAutoFit/>
          </a:bodyPr>
          <a:lstStyle/>
          <a:p>
            <a:r>
              <a:rPr lang="en-US" sz="4000" dirty="0">
                <a:latin typeface="Times New Roman" panose="02020603050405020304" pitchFamily="18" charset="0"/>
                <a:cs typeface="Times New Roman" panose="02020603050405020304" pitchFamily="18" charset="0"/>
              </a:rPr>
              <a:t>            Module 6</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Bit Error Rate of Fading Channels</a:t>
            </a:r>
          </a:p>
        </p:txBody>
      </p:sp>
    </p:spTree>
    <p:extLst>
      <p:ext uri="{BB962C8B-B14F-4D97-AF65-F5344CB8AC3E}">
        <p14:creationId xmlns:p14="http://schemas.microsoft.com/office/powerpoint/2010/main" val="1366861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69E8A-0FBE-4E45-96BA-C413C560B02B}"/>
              </a:ext>
            </a:extLst>
          </p:cNvPr>
          <p:cNvSpPr>
            <a:spLocks noGrp="1"/>
          </p:cNvSpPr>
          <p:nvPr>
            <p:ph type="title"/>
          </p:nvPr>
        </p:nvSpPr>
        <p:spPr>
          <a:xfrm>
            <a:off x="0" y="2029814"/>
            <a:ext cx="2244436" cy="2798372"/>
          </a:xfrm>
        </p:spPr>
        <p:txBody>
          <a:bodyPr>
            <a:noAutofit/>
          </a:bodyPr>
          <a:lstStyle/>
          <a:p>
            <a:r>
              <a:rPr lang="en-US" sz="2000" b="1" dirty="0">
                <a:latin typeface="Times New Roman" panose="02020603050405020304" pitchFamily="18" charset="0"/>
                <a:cs typeface="Times New Roman" panose="02020603050405020304" pitchFamily="18" charset="0"/>
              </a:rPr>
              <a:t>AWGN Channel and Rician Channel </a:t>
            </a:r>
            <a:br>
              <a:rPr lang="en-US" sz="2000" b="1" dirty="0">
                <a:latin typeface="Times New Roman" panose="02020603050405020304" pitchFamily="18" charset="0"/>
                <a:cs typeface="Times New Roman" panose="02020603050405020304" pitchFamily="18" charset="0"/>
              </a:rPr>
            </a:br>
            <a:br>
              <a:rPr lang="en-US" sz="2000" b="0" dirty="0">
                <a:latin typeface="Times New Roman" panose="02020603050405020304" pitchFamily="18" charset="0"/>
                <a:cs typeface="Times New Roman" panose="02020603050405020304" pitchFamily="18" charset="0"/>
              </a:rPr>
            </a:br>
            <a:br>
              <a:rPr lang="en-US" sz="2000" b="0" dirty="0">
                <a:latin typeface="Times New Roman" panose="02020603050405020304" pitchFamily="18" charset="0"/>
                <a:cs typeface="Times New Roman" panose="02020603050405020304" pitchFamily="18" charset="0"/>
              </a:rPr>
            </a:br>
            <a:r>
              <a:rPr lang="en-US" sz="2000" b="0" dirty="0">
                <a:latin typeface="Times New Roman" panose="02020603050405020304" pitchFamily="18" charset="0"/>
                <a:cs typeface="Times New Roman" panose="02020603050405020304" pitchFamily="18" charset="0"/>
              </a:rPr>
              <a:t>This slide shows show the bit rate error performance of both AWGN and Rician fading channels.</a:t>
            </a:r>
            <a:endParaRPr lang="en-US" sz="2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49A02BD0-5199-91A5-765D-79F9FAD205AA}"/>
              </a:ext>
            </a:extLst>
          </p:cNvPr>
          <p:cNvPicPr>
            <a:picLocks noChangeAspect="1"/>
          </p:cNvPicPr>
          <p:nvPr/>
        </p:nvPicPr>
        <p:blipFill>
          <a:blip r:embed="rId2"/>
          <a:stretch>
            <a:fillRect/>
          </a:stretch>
        </p:blipFill>
        <p:spPr>
          <a:xfrm>
            <a:off x="3663485" y="1158043"/>
            <a:ext cx="4865030" cy="4541914"/>
          </a:xfrm>
          <a:prstGeom prst="rect">
            <a:avLst/>
          </a:prstGeom>
        </p:spPr>
      </p:pic>
    </p:spTree>
    <p:extLst>
      <p:ext uri="{BB962C8B-B14F-4D97-AF65-F5344CB8AC3E}">
        <p14:creationId xmlns:p14="http://schemas.microsoft.com/office/powerpoint/2010/main" val="3905621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69E8A-0FBE-4E45-96BA-C413C560B02B}"/>
              </a:ext>
            </a:extLst>
          </p:cNvPr>
          <p:cNvSpPr>
            <a:spLocks noGrp="1"/>
          </p:cNvSpPr>
          <p:nvPr>
            <p:ph type="title"/>
          </p:nvPr>
        </p:nvSpPr>
        <p:spPr>
          <a:xfrm>
            <a:off x="4973782" y="133002"/>
            <a:ext cx="2244436" cy="655197"/>
          </a:xfrm>
        </p:spPr>
        <p:txBody>
          <a:bodyPr>
            <a:noAutofit/>
          </a:bodyPr>
          <a:lstStyle/>
          <a:p>
            <a:r>
              <a:rPr lang="en-US" sz="2000" b="1" dirty="0">
                <a:latin typeface="Times New Roman" panose="02020603050405020304" pitchFamily="18" charset="0"/>
                <a:cs typeface="Times New Roman" panose="02020603050405020304" pitchFamily="18" charset="0"/>
              </a:rPr>
              <a:t>AWGN Channel and Rician Channel </a:t>
            </a:r>
            <a:endParaRPr lang="en-US" sz="2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8793234-3922-6726-CD2B-DB81DCAC727B}"/>
              </a:ext>
            </a:extLst>
          </p:cNvPr>
          <p:cNvSpPr txBox="1"/>
          <p:nvPr/>
        </p:nvSpPr>
        <p:spPr>
          <a:xfrm>
            <a:off x="0" y="1166842"/>
            <a:ext cx="6101542" cy="5632311"/>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Compare and contrast the BER performance of PSK over a noise-limited (AWGN) transmission channel to the performance of PSK over a Rician channel at 5- and 10-dB Signal to Noise Ratio (Eb/N0), respectively.</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Is there a significant difference in the BER performance of PSK between the AWGN channel and the Rician channel?</a:t>
            </a:r>
          </a:p>
          <a:p>
            <a:r>
              <a:rPr lang="en-US" sz="2000" dirty="0">
                <a:latin typeface="Times New Roman" panose="02020603050405020304" pitchFamily="18" charset="0"/>
                <a:cs typeface="Times New Roman" panose="02020603050405020304" pitchFamily="18" charset="0"/>
              </a:rPr>
              <a:t>Answer:</a:t>
            </a:r>
          </a:p>
          <a:p>
            <a:r>
              <a:rPr lang="en-US" sz="2000" dirty="0">
                <a:latin typeface="Times New Roman" panose="02020603050405020304" pitchFamily="18" charset="0"/>
                <a:cs typeface="Times New Roman" panose="02020603050405020304" pitchFamily="18" charset="0"/>
              </a:rPr>
              <a:t>AWGN-PSK 2*10-2 at 5dB</a:t>
            </a:r>
          </a:p>
          <a:p>
            <a:r>
              <a:rPr lang="en-US" sz="2000" dirty="0">
                <a:latin typeface="Times New Roman" panose="02020603050405020304" pitchFamily="18" charset="0"/>
                <a:cs typeface="Times New Roman" panose="02020603050405020304" pitchFamily="18" charset="0"/>
              </a:rPr>
              <a:t>Rician-PSK 2*10-2 at 5dB</a:t>
            </a:r>
          </a:p>
          <a:p>
            <a:r>
              <a:rPr lang="en-US" sz="2000" dirty="0">
                <a:latin typeface="Times New Roman" panose="02020603050405020304" pitchFamily="18" charset="0"/>
                <a:cs typeface="Times New Roman" panose="02020603050405020304" pitchFamily="18" charset="0"/>
              </a:rPr>
              <a:t>While</a:t>
            </a:r>
          </a:p>
          <a:p>
            <a:r>
              <a:rPr lang="en-US" sz="2000" dirty="0">
                <a:latin typeface="Times New Roman" panose="02020603050405020304" pitchFamily="18" charset="0"/>
                <a:cs typeface="Times New Roman" panose="02020603050405020304" pitchFamily="18" charset="0"/>
              </a:rPr>
              <a:t>AWGN-PSK 5*10-6 at 10dB</a:t>
            </a:r>
          </a:p>
          <a:p>
            <a:r>
              <a:rPr lang="en-US" sz="2000" dirty="0">
                <a:latin typeface="Times New Roman" panose="02020603050405020304" pitchFamily="18" charset="0"/>
                <a:cs typeface="Times New Roman" panose="02020603050405020304" pitchFamily="18" charset="0"/>
              </a:rPr>
              <a:t>Rician-PSK 5*10-2 at 10dB</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Meaning at 10 dB AWGN has 5 bits of error over every million versus Rician with 5 bits of error every 100 bits transmitted </a:t>
            </a:r>
          </a:p>
        </p:txBody>
      </p:sp>
    </p:spTree>
    <p:extLst>
      <p:ext uri="{BB962C8B-B14F-4D97-AF65-F5344CB8AC3E}">
        <p14:creationId xmlns:p14="http://schemas.microsoft.com/office/powerpoint/2010/main" val="2927117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D780E-82BE-49D7-85E4-F151E96CF974}"/>
              </a:ext>
            </a:extLst>
          </p:cNvPr>
          <p:cNvSpPr>
            <a:spLocks noGrp="1"/>
          </p:cNvSpPr>
          <p:nvPr>
            <p:ph type="title"/>
          </p:nvPr>
        </p:nvSpPr>
        <p:spPr>
          <a:xfrm>
            <a:off x="2792592" y="2909966"/>
            <a:ext cx="6606815" cy="1038067"/>
          </a:xfrm>
        </p:spPr>
        <p:txBody>
          <a:bodyPr>
            <a:noAutofit/>
          </a:bodyPr>
          <a:lstStyle/>
          <a:p>
            <a:r>
              <a:rPr lang="en-US" dirty="0">
                <a:latin typeface="Times New Roman" panose="02020603050405020304" pitchFamily="18" charset="0"/>
                <a:cs typeface="Times New Roman" panose="02020603050405020304" pitchFamily="18" charset="0"/>
              </a:rPr>
              <a:t>       Challenges in project</a:t>
            </a:r>
          </a:p>
        </p:txBody>
      </p:sp>
    </p:spTree>
    <p:extLst>
      <p:ext uri="{BB962C8B-B14F-4D97-AF65-F5344CB8AC3E}">
        <p14:creationId xmlns:p14="http://schemas.microsoft.com/office/powerpoint/2010/main" val="3559220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547C6D-A3E9-4FA6-B6E8-8CD5B522371C}"/>
              </a:ext>
            </a:extLst>
          </p:cNvPr>
          <p:cNvSpPr>
            <a:spLocks noGrp="1"/>
          </p:cNvSpPr>
          <p:nvPr>
            <p:ph idx="1"/>
          </p:nvPr>
        </p:nvSpPr>
        <p:spPr>
          <a:xfrm>
            <a:off x="1798320" y="676210"/>
            <a:ext cx="8595360" cy="5505580"/>
          </a:xfrm>
        </p:spPr>
        <p:txBody>
          <a:bodyPr>
            <a:normAutofit/>
          </a:bodyPr>
          <a:lstStyle/>
          <a:p>
            <a:r>
              <a:rPr lang="en-US" sz="2000" dirty="0">
                <a:latin typeface="Times New Roman" panose="02020603050405020304" pitchFamily="18" charset="0"/>
                <a:cs typeface="Times New Roman" panose="02020603050405020304" pitchFamily="18" charset="0"/>
              </a:rPr>
              <a:t>A challenge I had with this course was in my second project where I had to graph equations for the carrier and modulating signals and plotting of the equation for the composite modulated signal VAM, through Professor Nabeel Khan’s guidance I was able to push through and complete this course.</a:t>
            </a: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2577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FE0A0-17B2-4AC9-B713-62BAD49337DD}"/>
              </a:ext>
            </a:extLst>
          </p:cNvPr>
          <p:cNvSpPr>
            <a:spLocks noGrp="1"/>
          </p:cNvSpPr>
          <p:nvPr>
            <p:ph type="title"/>
          </p:nvPr>
        </p:nvSpPr>
        <p:spPr>
          <a:xfrm>
            <a:off x="3998726" y="2937322"/>
            <a:ext cx="4194548" cy="983355"/>
          </a:xfrm>
        </p:spPr>
        <p:txBody>
          <a:bodyPr>
            <a:normAutofit/>
          </a:bodyPr>
          <a:lstStyle/>
          <a:p>
            <a:r>
              <a:rPr lang="en-US" sz="6000" dirty="0">
                <a:latin typeface="Times New Roman" panose="02020603050405020304" pitchFamily="18" charset="0"/>
                <a:cs typeface="Times New Roman" panose="02020603050405020304" pitchFamily="18" charset="0"/>
              </a:rPr>
              <a:t>Career Skills</a:t>
            </a:r>
          </a:p>
        </p:txBody>
      </p:sp>
    </p:spTree>
    <p:extLst>
      <p:ext uri="{BB962C8B-B14F-4D97-AF65-F5344CB8AC3E}">
        <p14:creationId xmlns:p14="http://schemas.microsoft.com/office/powerpoint/2010/main" val="2903794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605A2A-053E-4479-A58F-6CF24B2DC5E1}"/>
              </a:ext>
            </a:extLst>
          </p:cNvPr>
          <p:cNvSpPr>
            <a:spLocks noGrp="1"/>
          </p:cNvSpPr>
          <p:nvPr>
            <p:ph idx="1"/>
          </p:nvPr>
        </p:nvSpPr>
        <p:spPr>
          <a:xfrm>
            <a:off x="4290359" y="2202682"/>
            <a:ext cx="3611281" cy="3518179"/>
          </a:xfrm>
        </p:spPr>
        <p:txBody>
          <a:bodyPr>
            <a:normAutofit/>
          </a:bodyPr>
          <a:lstStyle/>
          <a:p>
            <a:r>
              <a:rPr lang="en-US" sz="2000" dirty="0">
                <a:latin typeface="Times New Roman" panose="02020603050405020304" pitchFamily="18" charset="0"/>
                <a:cs typeface="Times New Roman" panose="02020603050405020304" pitchFamily="18" charset="0"/>
              </a:rPr>
              <a:t>I learned various types of media commonly used to connect computing and digital devices to networks </a:t>
            </a:r>
          </a:p>
          <a:p>
            <a:r>
              <a:rPr lang="en-US" sz="2000" dirty="0">
                <a:latin typeface="Times New Roman" panose="02020603050405020304" pitchFamily="18" charset="0"/>
                <a:cs typeface="Times New Roman" panose="02020603050405020304" pitchFamily="18" charset="0"/>
              </a:rPr>
              <a:t>I learned how to map a spectrum analyzer as well as an Oscilloscope</a:t>
            </a:r>
          </a:p>
          <a:p>
            <a:r>
              <a:rPr lang="en-US" sz="2000" dirty="0">
                <a:latin typeface="Times New Roman" panose="02020603050405020304" pitchFamily="18" charset="0"/>
                <a:cs typeface="Times New Roman" panose="02020603050405020304" pitchFamily="18" charset="0"/>
              </a:rPr>
              <a:t>I learned about cabling and cabling safety</a:t>
            </a: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2441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1A8CA-CA97-4554-96B0-E0A75B8D61D3}"/>
              </a:ext>
            </a:extLst>
          </p:cNvPr>
          <p:cNvSpPr>
            <a:spLocks noGrp="1"/>
          </p:cNvSpPr>
          <p:nvPr>
            <p:ph type="title"/>
          </p:nvPr>
        </p:nvSpPr>
        <p:spPr>
          <a:xfrm>
            <a:off x="4006221" y="2742450"/>
            <a:ext cx="4179558" cy="1373099"/>
          </a:xfrm>
        </p:spPr>
        <p:txBody>
          <a:bodyPr>
            <a:normAutofit/>
          </a:bodyPr>
          <a:lstStyle/>
          <a:p>
            <a:r>
              <a:rPr lang="en-US" sz="6700" dirty="0">
                <a:latin typeface="Times New Roman" panose="02020603050405020304" pitchFamily="18" charset="0"/>
                <a:cs typeface="Times New Roman" panose="02020603050405020304" pitchFamily="18" charset="0"/>
              </a:rPr>
              <a:t>Conclusion</a:t>
            </a:r>
            <a:r>
              <a:rPr lang="en-US" dirty="0"/>
              <a:t> </a:t>
            </a:r>
          </a:p>
        </p:txBody>
      </p:sp>
    </p:spTree>
    <p:extLst>
      <p:ext uri="{BB962C8B-B14F-4D97-AF65-F5344CB8AC3E}">
        <p14:creationId xmlns:p14="http://schemas.microsoft.com/office/powerpoint/2010/main" val="137650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1C7666-2206-420D-ACBE-93DAB33340EA}"/>
              </a:ext>
            </a:extLst>
          </p:cNvPr>
          <p:cNvSpPr>
            <a:spLocks noGrp="1"/>
          </p:cNvSpPr>
          <p:nvPr>
            <p:ph idx="1"/>
          </p:nvPr>
        </p:nvSpPr>
        <p:spPr>
          <a:xfrm>
            <a:off x="1798320" y="1253331"/>
            <a:ext cx="8595360" cy="4351337"/>
          </a:xfrm>
        </p:spPr>
        <p:txBody>
          <a:bodyPr>
            <a:normAutofit/>
          </a:bodyPr>
          <a:lstStyle/>
          <a:p>
            <a:pPr marL="0" indent="0">
              <a:buNone/>
            </a:pPr>
            <a:r>
              <a:rPr lang="en-US" sz="2000" dirty="0">
                <a:latin typeface="Times New Roman" panose="02020603050405020304" pitchFamily="18" charset="0"/>
                <a:cs typeface="Times New Roman" panose="02020603050405020304" pitchFamily="18" charset="0"/>
              </a:rPr>
              <a:t>In conclusion, I learned about major media such as copper, coax cable, fiber optic cable, wireless, and microwave media. I also learned that free space path loss of dB increases as the distance increases. This course was very engaging and allowed me to learn things I normally would not have learned outside of these classes.</a:t>
            </a:r>
          </a:p>
        </p:txBody>
      </p:sp>
    </p:spTree>
    <p:extLst>
      <p:ext uri="{BB962C8B-B14F-4D97-AF65-F5344CB8AC3E}">
        <p14:creationId xmlns:p14="http://schemas.microsoft.com/office/powerpoint/2010/main" val="2652100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956A90-AB05-4BF0-8ACC-6F90C6E79A1C}"/>
              </a:ext>
            </a:extLst>
          </p:cNvPr>
          <p:cNvSpPr>
            <a:spLocks noGrp="1"/>
          </p:cNvSpPr>
          <p:nvPr>
            <p:ph idx="1"/>
          </p:nvPr>
        </p:nvSpPr>
        <p:spPr>
          <a:xfrm>
            <a:off x="1368669" y="2378023"/>
            <a:ext cx="9454662" cy="2101954"/>
          </a:xfrm>
        </p:spPr>
        <p:txBody>
          <a:bodyPr>
            <a:normAutofit lnSpcReduction="10000"/>
          </a:bodyPr>
          <a:lstStyle/>
          <a:p>
            <a:pPr marL="0" indent="0">
              <a:buNone/>
            </a:pPr>
            <a:r>
              <a:rPr lang="en-US" sz="2400" dirty="0">
                <a:effectLst/>
                <a:latin typeface="Times New Roman" panose="02020603050405020304" pitchFamily="18" charset="0"/>
                <a:ea typeface="SimSun" panose="02010600030101010101" pitchFamily="2" charset="-122"/>
              </a:rPr>
              <a:t>This course explains </a:t>
            </a:r>
            <a:r>
              <a:rPr lang="en-US" sz="2400" dirty="0">
                <a:latin typeface="Times New Roman" panose="02020603050405020304" pitchFamily="18" charset="0"/>
                <a:ea typeface="SimSun" panose="02010600030101010101" pitchFamily="2" charset="-122"/>
              </a:rPr>
              <a:t>t</a:t>
            </a:r>
            <a:r>
              <a:rPr lang="en-US" sz="2400" dirty="0">
                <a:effectLst/>
                <a:latin typeface="Times New Roman" panose="02020603050405020304" pitchFamily="18" charset="0"/>
                <a:ea typeface="SimSun" panose="02010600030101010101" pitchFamily="2" charset="-122"/>
              </a:rPr>
              <a:t>he various types of media commonly used to connect computing and digital devices to networks and the significance of their planning for a secure system. All major media are discussed including copper, coax cable, fiber optic cable, wireless, and microwave media. Physical and virtual systems are analyzed, implemented, and secured through this course</a:t>
            </a:r>
            <a:endParaRPr lang="en-US" sz="2400" dirty="0"/>
          </a:p>
        </p:txBody>
      </p:sp>
    </p:spTree>
    <p:extLst>
      <p:ext uri="{BB962C8B-B14F-4D97-AF65-F5344CB8AC3E}">
        <p14:creationId xmlns:p14="http://schemas.microsoft.com/office/powerpoint/2010/main" val="3368915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36FA-20C2-48EE-8DE0-7A339687A6AE}"/>
              </a:ext>
            </a:extLst>
          </p:cNvPr>
          <p:cNvSpPr>
            <a:spLocks noGrp="1"/>
          </p:cNvSpPr>
          <p:nvPr>
            <p:ph type="title"/>
          </p:nvPr>
        </p:nvSpPr>
        <p:spPr>
          <a:xfrm>
            <a:off x="2107367" y="2555204"/>
            <a:ext cx="7977266" cy="1747592"/>
          </a:xfrm>
        </p:spPr>
        <p:txBody>
          <a:bodyPr>
            <a:normAutofit/>
          </a:bodyPr>
          <a:lstStyle/>
          <a:p>
            <a:r>
              <a:rPr lang="en-US" sz="4000" dirty="0">
                <a:latin typeface="Times New Roman" panose="02020603050405020304" pitchFamily="18" charset="0"/>
                <a:cs typeface="Times New Roman" panose="02020603050405020304" pitchFamily="18" charset="0"/>
              </a:rPr>
              <a:t>                         Module 2</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Baseband Signals and AM/FM Signals</a:t>
            </a:r>
          </a:p>
        </p:txBody>
      </p:sp>
    </p:spTree>
    <p:extLst>
      <p:ext uri="{BB962C8B-B14F-4D97-AF65-F5344CB8AC3E}">
        <p14:creationId xmlns:p14="http://schemas.microsoft.com/office/powerpoint/2010/main" val="2323111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DD2B53-BF84-4672-885F-D5C284C062C8}"/>
              </a:ext>
            </a:extLst>
          </p:cNvPr>
          <p:cNvSpPr txBox="1"/>
          <p:nvPr/>
        </p:nvSpPr>
        <p:spPr>
          <a:xfrm>
            <a:off x="0" y="1690227"/>
            <a:ext cx="2360816" cy="3785652"/>
          </a:xfrm>
          <a:prstGeom prst="rect">
            <a:avLst/>
          </a:prstGeom>
          <a:noFill/>
        </p:spPr>
        <p:txBody>
          <a:bodyPr wrap="square">
            <a:spAutoFit/>
          </a:bodyPr>
          <a:lstStyle/>
          <a:p>
            <a:pPr lvl="0" algn="l"/>
            <a:r>
              <a:rPr lang="en-US" sz="2000" dirty="0">
                <a:solidFill>
                  <a:schemeClr val="dk1"/>
                </a:solidFill>
                <a:latin typeface="Times New Roman" panose="02020603050405020304" pitchFamily="18" charset="0"/>
                <a:cs typeface="Times New Roman" panose="02020603050405020304" pitchFamily="18" charset="0"/>
              </a:rPr>
              <a:t>Baseband Signals</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This slide shows the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spectrum analyzer displaying the signal’s harmonic spectrum and its panel settings as well as the signal voltage at each of the frequencies in the table.</a:t>
            </a:r>
            <a:endParaRPr lang="en-US" sz="20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EA84DE57-BDFA-2142-DAB9-F28D6CF1F258}"/>
              </a:ext>
            </a:extLst>
          </p:cNvPr>
          <p:cNvPicPr>
            <a:picLocks noChangeAspect="1"/>
          </p:cNvPicPr>
          <p:nvPr/>
        </p:nvPicPr>
        <p:blipFill>
          <a:blip r:embed="rId2"/>
          <a:stretch>
            <a:fillRect/>
          </a:stretch>
        </p:blipFill>
        <p:spPr>
          <a:xfrm>
            <a:off x="2963885" y="238419"/>
            <a:ext cx="6264229" cy="3190581"/>
          </a:xfrm>
          <a:prstGeom prst="rect">
            <a:avLst/>
          </a:prstGeom>
        </p:spPr>
      </p:pic>
      <p:pic>
        <p:nvPicPr>
          <p:cNvPr id="4" name="Picture 3">
            <a:extLst>
              <a:ext uri="{FF2B5EF4-FFF2-40B4-BE49-F238E27FC236}">
                <a16:creationId xmlns:a16="http://schemas.microsoft.com/office/drawing/2014/main" id="{478E5418-849C-504A-9014-E33A988AF5FE}"/>
              </a:ext>
            </a:extLst>
          </p:cNvPr>
          <p:cNvPicPr>
            <a:picLocks noChangeAspect="1"/>
          </p:cNvPicPr>
          <p:nvPr/>
        </p:nvPicPr>
        <p:blipFill>
          <a:blip r:embed="rId3"/>
          <a:stretch>
            <a:fillRect/>
          </a:stretch>
        </p:blipFill>
        <p:spPr>
          <a:xfrm>
            <a:off x="2392683" y="3429000"/>
            <a:ext cx="7412485" cy="2046879"/>
          </a:xfrm>
          <a:prstGeom prst="rect">
            <a:avLst/>
          </a:prstGeom>
        </p:spPr>
      </p:pic>
    </p:spTree>
    <p:extLst>
      <p:ext uri="{BB962C8B-B14F-4D97-AF65-F5344CB8AC3E}">
        <p14:creationId xmlns:p14="http://schemas.microsoft.com/office/powerpoint/2010/main" val="3666950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50B5A-1BF9-460D-88EE-76F532B6CC0C}"/>
              </a:ext>
            </a:extLst>
          </p:cNvPr>
          <p:cNvSpPr>
            <a:spLocks noGrp="1"/>
          </p:cNvSpPr>
          <p:nvPr>
            <p:ph type="title"/>
          </p:nvPr>
        </p:nvSpPr>
        <p:spPr>
          <a:xfrm>
            <a:off x="0" y="1702030"/>
            <a:ext cx="2610196" cy="3453939"/>
          </a:xfrm>
        </p:spPr>
        <p:txBody>
          <a:bodyPr>
            <a:noAutofit/>
          </a:bodyPr>
          <a:lstStyle/>
          <a:p>
            <a:r>
              <a:rPr lang="en-US" sz="2000" b="1" dirty="0">
                <a:latin typeface="Times New Roman" panose="02020603050405020304" pitchFamily="18" charset="0"/>
                <a:cs typeface="Times New Roman" panose="02020603050405020304" pitchFamily="18" charset="0"/>
              </a:rPr>
              <a:t>AM Signals</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This slide shows the Oscilloscope including the signal and the panel settings of the oscilloscope. Also showing a screenshot of the Spectrum Analyzer including the signal and the panel setting of the analyzer.</a:t>
            </a:r>
          </a:p>
        </p:txBody>
      </p:sp>
      <p:pic>
        <p:nvPicPr>
          <p:cNvPr id="3" name="Picture 2">
            <a:extLst>
              <a:ext uri="{FF2B5EF4-FFF2-40B4-BE49-F238E27FC236}">
                <a16:creationId xmlns:a16="http://schemas.microsoft.com/office/drawing/2014/main" id="{BD3AD896-D56F-478C-2367-023C92021B7F}"/>
              </a:ext>
            </a:extLst>
          </p:cNvPr>
          <p:cNvPicPr>
            <a:picLocks noChangeAspect="1"/>
          </p:cNvPicPr>
          <p:nvPr/>
        </p:nvPicPr>
        <p:blipFill>
          <a:blip r:embed="rId2"/>
          <a:stretch>
            <a:fillRect/>
          </a:stretch>
        </p:blipFill>
        <p:spPr>
          <a:xfrm>
            <a:off x="2610196" y="193139"/>
            <a:ext cx="4548010" cy="3017782"/>
          </a:xfrm>
          <a:prstGeom prst="rect">
            <a:avLst/>
          </a:prstGeom>
        </p:spPr>
      </p:pic>
      <p:pic>
        <p:nvPicPr>
          <p:cNvPr id="4" name="Picture 3">
            <a:extLst>
              <a:ext uri="{FF2B5EF4-FFF2-40B4-BE49-F238E27FC236}">
                <a16:creationId xmlns:a16="http://schemas.microsoft.com/office/drawing/2014/main" id="{8908EB60-721F-EAAC-3635-ED79EF859E82}"/>
              </a:ext>
            </a:extLst>
          </p:cNvPr>
          <p:cNvPicPr>
            <a:picLocks noChangeAspect="1"/>
          </p:cNvPicPr>
          <p:nvPr/>
        </p:nvPicPr>
        <p:blipFill>
          <a:blip r:embed="rId3"/>
          <a:stretch>
            <a:fillRect/>
          </a:stretch>
        </p:blipFill>
        <p:spPr>
          <a:xfrm>
            <a:off x="2610196" y="3210921"/>
            <a:ext cx="4566300" cy="3090940"/>
          </a:xfrm>
          <a:prstGeom prst="rect">
            <a:avLst/>
          </a:prstGeom>
        </p:spPr>
      </p:pic>
      <p:pic>
        <p:nvPicPr>
          <p:cNvPr id="6" name="Picture 5">
            <a:extLst>
              <a:ext uri="{FF2B5EF4-FFF2-40B4-BE49-F238E27FC236}">
                <a16:creationId xmlns:a16="http://schemas.microsoft.com/office/drawing/2014/main" id="{E7D9294F-9B21-F841-7308-306211F65FDB}"/>
              </a:ext>
            </a:extLst>
          </p:cNvPr>
          <p:cNvPicPr>
            <a:picLocks noChangeAspect="1"/>
          </p:cNvPicPr>
          <p:nvPr/>
        </p:nvPicPr>
        <p:blipFill>
          <a:blip r:embed="rId4"/>
          <a:stretch>
            <a:fillRect/>
          </a:stretch>
        </p:blipFill>
        <p:spPr>
          <a:xfrm>
            <a:off x="7176496" y="4564665"/>
            <a:ext cx="3788141" cy="1182608"/>
          </a:xfrm>
          <a:prstGeom prst="rect">
            <a:avLst/>
          </a:prstGeom>
        </p:spPr>
      </p:pic>
    </p:spTree>
    <p:extLst>
      <p:ext uri="{BB962C8B-B14F-4D97-AF65-F5344CB8AC3E}">
        <p14:creationId xmlns:p14="http://schemas.microsoft.com/office/powerpoint/2010/main" val="1739118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50B5A-1BF9-460D-88EE-76F532B6CC0C}"/>
              </a:ext>
            </a:extLst>
          </p:cNvPr>
          <p:cNvSpPr>
            <a:spLocks noGrp="1"/>
          </p:cNvSpPr>
          <p:nvPr>
            <p:ph type="title"/>
          </p:nvPr>
        </p:nvSpPr>
        <p:spPr>
          <a:xfrm>
            <a:off x="0" y="1702030"/>
            <a:ext cx="2071077" cy="3453939"/>
          </a:xfrm>
        </p:spPr>
        <p:txBody>
          <a:bodyPr>
            <a:noAutofit/>
          </a:bodyPr>
          <a:lstStyle/>
          <a:p>
            <a:r>
              <a:rPr lang="en-US" sz="2000" b="1" dirty="0">
                <a:latin typeface="Times New Roman" panose="02020603050405020304" pitchFamily="18" charset="0"/>
                <a:cs typeface="Times New Roman" panose="02020603050405020304" pitchFamily="18" charset="0"/>
              </a:rPr>
              <a:t>AM Signals Cont.</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This slide shows equations for the carrier and modulating signals and plots of the equation for the composite modulated signal VAM </a:t>
            </a:r>
          </a:p>
        </p:txBody>
      </p:sp>
      <p:sp>
        <p:nvSpPr>
          <p:cNvPr id="7" name="TextBox 6">
            <a:extLst>
              <a:ext uri="{FF2B5EF4-FFF2-40B4-BE49-F238E27FC236}">
                <a16:creationId xmlns:a16="http://schemas.microsoft.com/office/drawing/2014/main" id="{E2C4BA86-465D-D5AB-0719-1E7A54F7BEB8}"/>
              </a:ext>
            </a:extLst>
          </p:cNvPr>
          <p:cNvSpPr txBox="1"/>
          <p:nvPr/>
        </p:nvSpPr>
        <p:spPr>
          <a:xfrm>
            <a:off x="3860657" y="1046541"/>
            <a:ext cx="6134792" cy="369332"/>
          </a:xfrm>
          <a:prstGeom prst="rect">
            <a:avLst/>
          </a:prstGeom>
          <a:noFill/>
        </p:spPr>
        <p:txBody>
          <a:bodyPr wrap="square">
            <a:spAutoFit/>
          </a:bodyPr>
          <a:lstStyle/>
          <a:p>
            <a:r>
              <a:rPr lang="en-US" dirty="0"/>
              <a:t>(10v)sin2𝜋(100khz) + (5v)sin2𝜋(10khz)𝑡(sin2𝜋(100khz)𝑡) </a:t>
            </a:r>
          </a:p>
        </p:txBody>
      </p:sp>
      <p:pic>
        <p:nvPicPr>
          <p:cNvPr id="8" name="Picture 7">
            <a:extLst>
              <a:ext uri="{FF2B5EF4-FFF2-40B4-BE49-F238E27FC236}">
                <a16:creationId xmlns:a16="http://schemas.microsoft.com/office/drawing/2014/main" id="{3DC5C8B5-0EBE-9862-D861-8005E75F6D51}"/>
              </a:ext>
            </a:extLst>
          </p:cNvPr>
          <p:cNvPicPr>
            <a:picLocks noChangeAspect="1"/>
          </p:cNvPicPr>
          <p:nvPr/>
        </p:nvPicPr>
        <p:blipFill>
          <a:blip r:embed="rId2"/>
          <a:stretch>
            <a:fillRect/>
          </a:stretch>
        </p:blipFill>
        <p:spPr>
          <a:xfrm>
            <a:off x="2610196" y="1702030"/>
            <a:ext cx="8501546" cy="3049221"/>
          </a:xfrm>
          <a:prstGeom prst="rect">
            <a:avLst/>
          </a:prstGeom>
        </p:spPr>
      </p:pic>
    </p:spTree>
    <p:extLst>
      <p:ext uri="{BB962C8B-B14F-4D97-AF65-F5344CB8AC3E}">
        <p14:creationId xmlns:p14="http://schemas.microsoft.com/office/powerpoint/2010/main" val="2885366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50B5A-1BF9-460D-88EE-76F532B6CC0C}"/>
              </a:ext>
            </a:extLst>
          </p:cNvPr>
          <p:cNvSpPr>
            <a:spLocks noGrp="1"/>
          </p:cNvSpPr>
          <p:nvPr>
            <p:ph type="title"/>
          </p:nvPr>
        </p:nvSpPr>
        <p:spPr>
          <a:xfrm>
            <a:off x="0" y="1702030"/>
            <a:ext cx="2071077" cy="3453939"/>
          </a:xfrm>
        </p:spPr>
        <p:txBody>
          <a:bodyPr>
            <a:noAutofit/>
          </a:bodyPr>
          <a:lstStyle/>
          <a:p>
            <a:r>
              <a:rPr lang="en-US" sz="2000" b="1" dirty="0">
                <a:latin typeface="Times New Roman" panose="02020603050405020304" pitchFamily="18" charset="0"/>
                <a:cs typeface="Times New Roman" panose="02020603050405020304" pitchFamily="18" charset="0"/>
              </a:rPr>
              <a:t>FM Signals</a:t>
            </a:r>
            <a:br>
              <a:rPr lang="en-US" sz="2000" b="1"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This slide shows the Oscilloscope including the signal and the panel settings of the oscilloscope. The screenshot also shows the Spectrum Analyzer including the signal and the panel setting of the analyzer.</a:t>
            </a:r>
          </a:p>
        </p:txBody>
      </p:sp>
      <p:pic>
        <p:nvPicPr>
          <p:cNvPr id="3" name="Picture 2">
            <a:extLst>
              <a:ext uri="{FF2B5EF4-FFF2-40B4-BE49-F238E27FC236}">
                <a16:creationId xmlns:a16="http://schemas.microsoft.com/office/drawing/2014/main" id="{69943161-F03E-FFE4-BEC1-2017D769026D}"/>
              </a:ext>
            </a:extLst>
          </p:cNvPr>
          <p:cNvPicPr>
            <a:picLocks noChangeAspect="1"/>
          </p:cNvPicPr>
          <p:nvPr/>
        </p:nvPicPr>
        <p:blipFill>
          <a:blip r:embed="rId2"/>
          <a:stretch>
            <a:fillRect/>
          </a:stretch>
        </p:blipFill>
        <p:spPr>
          <a:xfrm>
            <a:off x="2071077" y="1489215"/>
            <a:ext cx="4011516" cy="3414056"/>
          </a:xfrm>
          <a:prstGeom prst="rect">
            <a:avLst/>
          </a:prstGeom>
        </p:spPr>
      </p:pic>
      <p:pic>
        <p:nvPicPr>
          <p:cNvPr id="4" name="Picture 3">
            <a:extLst>
              <a:ext uri="{FF2B5EF4-FFF2-40B4-BE49-F238E27FC236}">
                <a16:creationId xmlns:a16="http://schemas.microsoft.com/office/drawing/2014/main" id="{B061502A-5005-CB79-BB2D-88A0C0A118A2}"/>
              </a:ext>
            </a:extLst>
          </p:cNvPr>
          <p:cNvPicPr>
            <a:picLocks noChangeAspect="1"/>
          </p:cNvPicPr>
          <p:nvPr/>
        </p:nvPicPr>
        <p:blipFill>
          <a:blip r:embed="rId3"/>
          <a:stretch>
            <a:fillRect/>
          </a:stretch>
        </p:blipFill>
        <p:spPr>
          <a:xfrm>
            <a:off x="6109409" y="1489215"/>
            <a:ext cx="5035732" cy="2462997"/>
          </a:xfrm>
          <a:prstGeom prst="rect">
            <a:avLst/>
          </a:prstGeom>
        </p:spPr>
      </p:pic>
      <p:sp>
        <p:nvSpPr>
          <p:cNvPr id="6" name="TextBox 5">
            <a:extLst>
              <a:ext uri="{FF2B5EF4-FFF2-40B4-BE49-F238E27FC236}">
                <a16:creationId xmlns:a16="http://schemas.microsoft.com/office/drawing/2014/main" id="{7C22B268-6D62-9FAD-AA0B-71B00F7BA652}"/>
              </a:ext>
            </a:extLst>
          </p:cNvPr>
          <p:cNvSpPr txBox="1"/>
          <p:nvPr/>
        </p:nvSpPr>
        <p:spPr>
          <a:xfrm>
            <a:off x="7318020" y="4011955"/>
            <a:ext cx="2618509" cy="923330"/>
          </a:xfrm>
          <a:prstGeom prst="rect">
            <a:avLst/>
          </a:prstGeom>
          <a:noFill/>
        </p:spPr>
        <p:txBody>
          <a:bodyPr wrap="square">
            <a:spAutoFit/>
          </a:bodyPr>
          <a:lstStyle/>
          <a:p>
            <a:r>
              <a:rPr lang="en-US" dirty="0"/>
              <a:t>The carrier frequency</a:t>
            </a:r>
          </a:p>
          <a:p>
            <a:endParaRPr lang="en-US" dirty="0"/>
          </a:p>
          <a:p>
            <a:r>
              <a:rPr lang="en-US" dirty="0"/>
              <a:t>566.780 mV</a:t>
            </a:r>
          </a:p>
        </p:txBody>
      </p:sp>
    </p:spTree>
    <p:extLst>
      <p:ext uri="{BB962C8B-B14F-4D97-AF65-F5344CB8AC3E}">
        <p14:creationId xmlns:p14="http://schemas.microsoft.com/office/powerpoint/2010/main" val="754199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FC4826-D982-D039-05C4-FF798744D779}"/>
              </a:ext>
            </a:extLst>
          </p:cNvPr>
          <p:cNvSpPr txBox="1"/>
          <p:nvPr/>
        </p:nvSpPr>
        <p:spPr>
          <a:xfrm>
            <a:off x="3045229" y="2367171"/>
            <a:ext cx="6101542" cy="2123658"/>
          </a:xfrm>
          <a:prstGeom prst="rect">
            <a:avLst/>
          </a:prstGeom>
          <a:noFill/>
        </p:spPr>
        <p:txBody>
          <a:bodyPr wrap="square">
            <a:spAutoFit/>
          </a:bodyPr>
          <a:lstStyle/>
          <a:p>
            <a:r>
              <a:rPr lang="en-US" sz="4400" dirty="0">
                <a:latin typeface="Times New Roman" panose="02020603050405020304" pitchFamily="18" charset="0"/>
                <a:cs typeface="Times New Roman" panose="02020603050405020304" pitchFamily="18" charset="0"/>
              </a:rPr>
              <a:t>          Module 3</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    Pulse Code Modulation (PCM) and Line Codes</a:t>
            </a:r>
          </a:p>
        </p:txBody>
      </p:sp>
    </p:spTree>
    <p:extLst>
      <p:ext uri="{BB962C8B-B14F-4D97-AF65-F5344CB8AC3E}">
        <p14:creationId xmlns:p14="http://schemas.microsoft.com/office/powerpoint/2010/main" val="2391981717"/>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TM03457515[[fn=View]]</Template>
  <TotalTime>2380</TotalTime>
  <Words>1424</Words>
  <Application>Microsoft Office PowerPoint</Application>
  <PresentationFormat>Widescreen</PresentationFormat>
  <Paragraphs>119</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Century Schoolbook</vt:lpstr>
      <vt:lpstr>Times New Roman</vt:lpstr>
      <vt:lpstr>Wingdings 2</vt:lpstr>
      <vt:lpstr>View</vt:lpstr>
      <vt:lpstr> NETW310 Course Project: Wired, Optical and Wireless Communication with Lab </vt:lpstr>
      <vt:lpstr>Introduction </vt:lpstr>
      <vt:lpstr>PowerPoint Presentation</vt:lpstr>
      <vt:lpstr>                         Module 2 Baseband Signals and AM/FM Signals</vt:lpstr>
      <vt:lpstr>PowerPoint Presentation</vt:lpstr>
      <vt:lpstr>AM Signals  This slide shows the Oscilloscope including the signal and the panel settings of the oscilloscope. Also showing a screenshot of the Spectrum Analyzer including the signal and the panel setting of the analyzer.</vt:lpstr>
      <vt:lpstr>AM Signals Cont.  This slide shows equations for the carrier and modulating signals and plots of the equation for the composite modulated signal VAM </vt:lpstr>
      <vt:lpstr>FM Signals   This slide shows the Oscilloscope including the signal and the panel settings of the oscilloscope. The screenshot also shows the Spectrum Analyzer including the signal and the panel setting of the analyzer.</vt:lpstr>
      <vt:lpstr>PowerPoint Presentation</vt:lpstr>
      <vt:lpstr>Pulse Code Modulation (PCM)    This slide shows the Oscilloscope-XSC1 display with the analog input signal and sampling clock at the input to the ADC. The second screenshot shows the Oscilloscope-XSC2 display with the output of the DAC. </vt:lpstr>
      <vt:lpstr>Pulse Code Modulation (PCM)   This slide shows the Oscilloscope-XSC1 display with the analog input signal and sampling clock at the input to the ADC. The second screenshot shows the Oscilloscope-XSC2 display with the output of the DAC</vt:lpstr>
      <vt:lpstr>Line Codes   This slide shows the power spectral densities of four-line codes: NRZ-Polar, NRZ-Unipolar, NRZ-Bipolar, and Manchester-Polar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AWGN Channel and Rician Channel    This slide shows show the bit rate error performance of both AWGN and Rician fading channels.</vt:lpstr>
      <vt:lpstr>AWGN Channel and Rician Channel </vt:lpstr>
      <vt:lpstr>       Challenges in project</vt:lpstr>
      <vt:lpstr>PowerPoint Presentation</vt:lpstr>
      <vt:lpstr>Career Skills</vt:lpstr>
      <vt:lpstr>PowerPoint Presentation</vt:lpstr>
      <vt:lpstr>Conclusion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CEIS110 Course Project: data analysis using Python</dc:title>
  <dc:creator>Eric ocasio</dc:creator>
  <cp:lastModifiedBy>Eric ocasio</cp:lastModifiedBy>
  <cp:revision>2</cp:revision>
  <dcterms:created xsi:type="dcterms:W3CDTF">2021-12-14T04:50:17Z</dcterms:created>
  <dcterms:modified xsi:type="dcterms:W3CDTF">2022-10-23T04:08:23Z</dcterms:modified>
</cp:coreProperties>
</file>