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85" r:id="rId16"/>
    <p:sldId id="287" r:id="rId17"/>
    <p:sldId id="271" r:id="rId18"/>
    <p:sldId id="288" r:id="rId19"/>
    <p:sldId id="289" r:id="rId20"/>
    <p:sldId id="290" r:id="rId21"/>
    <p:sldId id="265" r:id="rId22"/>
    <p:sldId id="291" r:id="rId23"/>
    <p:sldId id="292" r:id="rId24"/>
    <p:sldId id="293" r:id="rId25"/>
    <p:sldId id="277" r:id="rId26"/>
    <p:sldId id="294" r:id="rId27"/>
    <p:sldId id="295" r:id="rId28"/>
    <p:sldId id="296" r:id="rId29"/>
    <p:sldId id="297" r:id="rId30"/>
    <p:sldId id="299" r:id="rId31"/>
    <p:sldId id="300" r:id="rId32"/>
    <p:sldId id="301" r:id="rId33"/>
    <p:sldId id="302" r:id="rId34"/>
    <p:sldId id="303" r:id="rId35"/>
    <p:sldId id="304" r:id="rId36"/>
    <p:sldId id="305" r:id="rId37"/>
    <p:sldId id="307" r:id="rId38"/>
    <p:sldId id="308" r:id="rId39"/>
    <p:sldId id="309" r:id="rId40"/>
    <p:sldId id="310" r:id="rId41"/>
    <p:sldId id="282" r:id="rId42"/>
    <p:sldId id="283" r:id="rId43"/>
    <p:sldId id="2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675CE2-AEBB-4B55-8223-2814ED2BDCF1}" v="53" dt="2023-08-27T04:50:11.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43" d="100"/>
          <a:sy n="43" d="100"/>
        </p:scale>
        <p:origin x="82" y="5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ocasio" userId="18bc80f30e64ca44" providerId="LiveId" clId="{8A675CE2-AEBB-4B55-8223-2814ED2BDCF1}"/>
    <pc:docChg chg="undo custSel addSld delSld modSld sldOrd">
      <pc:chgData name="Eric ocasio" userId="18bc80f30e64ca44" providerId="LiveId" clId="{8A675CE2-AEBB-4B55-8223-2814ED2BDCF1}" dt="2023-08-27T05:03:47.857" v="1396" actId="403"/>
      <pc:docMkLst>
        <pc:docMk/>
      </pc:docMkLst>
      <pc:sldChg chg="modSp mod">
        <pc:chgData name="Eric ocasio" userId="18bc80f30e64ca44" providerId="LiveId" clId="{8A675CE2-AEBB-4B55-8223-2814ED2BDCF1}" dt="2023-08-27T03:53:54.787" v="91" actId="20577"/>
        <pc:sldMkLst>
          <pc:docMk/>
          <pc:sldMk cId="1908207361" sldId="257"/>
        </pc:sldMkLst>
        <pc:spChg chg="mod">
          <ac:chgData name="Eric ocasio" userId="18bc80f30e64ca44" providerId="LiveId" clId="{8A675CE2-AEBB-4B55-8223-2814ED2BDCF1}" dt="2023-08-27T03:53:54.787" v="91" actId="20577"/>
          <ac:spMkLst>
            <pc:docMk/>
            <pc:sldMk cId="1908207361" sldId="257"/>
            <ac:spMk id="3" creationId="{42AD613E-03E9-42BB-AD1B-E4DD0172DD9D}"/>
          </ac:spMkLst>
        </pc:spChg>
      </pc:sldChg>
      <pc:sldChg chg="modSp mod">
        <pc:chgData name="Eric ocasio" userId="18bc80f30e64ca44" providerId="LiveId" clId="{8A675CE2-AEBB-4B55-8223-2814ED2BDCF1}" dt="2023-08-27T04:01:06.021" v="169" actId="2711"/>
        <pc:sldMkLst>
          <pc:docMk/>
          <pc:sldMk cId="2774976209" sldId="258"/>
        </pc:sldMkLst>
        <pc:spChg chg="mod">
          <ac:chgData name="Eric ocasio" userId="18bc80f30e64ca44" providerId="LiveId" clId="{8A675CE2-AEBB-4B55-8223-2814ED2BDCF1}" dt="2023-08-27T04:01:06.021" v="169" actId="2711"/>
          <ac:spMkLst>
            <pc:docMk/>
            <pc:sldMk cId="2774976209" sldId="258"/>
            <ac:spMk id="6" creationId="{E1CD229F-16EF-4EDA-A5AB-D7CABB30F743}"/>
          </ac:spMkLst>
        </pc:spChg>
      </pc:sldChg>
      <pc:sldChg chg="addSp delSp modSp mod">
        <pc:chgData name="Eric ocasio" userId="18bc80f30e64ca44" providerId="LiveId" clId="{8A675CE2-AEBB-4B55-8223-2814ED2BDCF1}" dt="2023-08-27T03:55:30.206" v="108" actId="403"/>
        <pc:sldMkLst>
          <pc:docMk/>
          <pc:sldMk cId="5862959" sldId="259"/>
        </pc:sldMkLst>
        <pc:spChg chg="add mod">
          <ac:chgData name="Eric ocasio" userId="18bc80f30e64ca44" providerId="LiveId" clId="{8A675CE2-AEBB-4B55-8223-2814ED2BDCF1}" dt="2023-08-27T03:55:30.206" v="108" actId="403"/>
          <ac:spMkLst>
            <pc:docMk/>
            <pc:sldMk cId="5862959" sldId="259"/>
            <ac:spMk id="3" creationId="{B35CB731-65BC-95CC-4507-511548A5F828}"/>
          </ac:spMkLst>
        </pc:spChg>
        <pc:picChg chg="del">
          <ac:chgData name="Eric ocasio" userId="18bc80f30e64ca44" providerId="LiveId" clId="{8A675CE2-AEBB-4B55-8223-2814ED2BDCF1}" dt="2023-08-27T03:54:26.517" v="93" actId="21"/>
          <ac:picMkLst>
            <pc:docMk/>
            <pc:sldMk cId="5862959" sldId="259"/>
            <ac:picMk id="4" creationId="{7F67F0E8-531D-433F-9BAE-A182B1AB52B6}"/>
          </ac:picMkLst>
        </pc:picChg>
        <pc:picChg chg="add mod">
          <ac:chgData name="Eric ocasio" userId="18bc80f30e64ca44" providerId="LiveId" clId="{8A675CE2-AEBB-4B55-8223-2814ED2BDCF1}" dt="2023-08-27T03:55:16.057" v="105" actId="1076"/>
          <ac:picMkLst>
            <pc:docMk/>
            <pc:sldMk cId="5862959" sldId="259"/>
            <ac:picMk id="5" creationId="{A10427F7-F9AB-93F3-7C36-DD8B7D8DE738}"/>
          </ac:picMkLst>
        </pc:picChg>
      </pc:sldChg>
      <pc:sldChg chg="addSp delSp modSp mod">
        <pc:chgData name="Eric ocasio" userId="18bc80f30e64ca44" providerId="LiveId" clId="{8A675CE2-AEBB-4B55-8223-2814ED2BDCF1}" dt="2023-08-27T03:56:56.095" v="117" actId="1076"/>
        <pc:sldMkLst>
          <pc:docMk/>
          <pc:sldMk cId="1119533752" sldId="261"/>
        </pc:sldMkLst>
        <pc:spChg chg="del">
          <ac:chgData name="Eric ocasio" userId="18bc80f30e64ca44" providerId="LiveId" clId="{8A675CE2-AEBB-4B55-8223-2814ED2BDCF1}" dt="2023-08-27T03:56:33.741" v="112" actId="21"/>
          <ac:spMkLst>
            <pc:docMk/>
            <pc:sldMk cId="1119533752" sldId="261"/>
            <ac:spMk id="2" creationId="{F4E7508E-BB9D-4B27-864D-950AE6EAFD3F}"/>
          </ac:spMkLst>
        </pc:spChg>
        <pc:spChg chg="mod">
          <ac:chgData name="Eric ocasio" userId="18bc80f30e64ca44" providerId="LiveId" clId="{8A675CE2-AEBB-4B55-8223-2814ED2BDCF1}" dt="2023-08-27T03:56:40.430" v="114" actId="1076"/>
          <ac:spMkLst>
            <pc:docMk/>
            <pc:sldMk cId="1119533752" sldId="261"/>
            <ac:spMk id="3" creationId="{6F812337-1794-4FAE-98AC-83E2D81730E7}"/>
          </ac:spMkLst>
        </pc:spChg>
        <pc:spChg chg="add del mod">
          <ac:chgData name="Eric ocasio" userId="18bc80f30e64ca44" providerId="LiveId" clId="{8A675CE2-AEBB-4B55-8223-2814ED2BDCF1}" dt="2023-08-27T03:56:37.598" v="113" actId="21"/>
          <ac:spMkLst>
            <pc:docMk/>
            <pc:sldMk cId="1119533752" sldId="261"/>
            <ac:spMk id="6" creationId="{E377573E-F4DA-3E8A-79F0-F69A79431621}"/>
          </ac:spMkLst>
        </pc:spChg>
        <pc:picChg chg="del">
          <ac:chgData name="Eric ocasio" userId="18bc80f30e64ca44" providerId="LiveId" clId="{8A675CE2-AEBB-4B55-8223-2814ED2BDCF1}" dt="2023-08-27T03:56:43.105" v="115" actId="21"/>
          <ac:picMkLst>
            <pc:docMk/>
            <pc:sldMk cId="1119533752" sldId="261"/>
            <ac:picMk id="5" creationId="{C43FB385-D9B7-458A-9DDC-8F929AC73F13}"/>
          </ac:picMkLst>
        </pc:picChg>
        <pc:picChg chg="add mod">
          <ac:chgData name="Eric ocasio" userId="18bc80f30e64ca44" providerId="LiveId" clId="{8A675CE2-AEBB-4B55-8223-2814ED2BDCF1}" dt="2023-08-27T03:56:56.095" v="117" actId="1076"/>
          <ac:picMkLst>
            <pc:docMk/>
            <pc:sldMk cId="1119533752" sldId="261"/>
            <ac:picMk id="7" creationId="{AC8D4471-20E1-EF88-6E7B-F6EA2B9E8D8F}"/>
          </ac:picMkLst>
        </pc:picChg>
      </pc:sldChg>
      <pc:sldChg chg="addSp delSp modSp mod">
        <pc:chgData name="Eric ocasio" userId="18bc80f30e64ca44" providerId="LiveId" clId="{8A675CE2-AEBB-4B55-8223-2814ED2BDCF1}" dt="2023-08-27T03:57:56.657" v="127" actId="1076"/>
        <pc:sldMkLst>
          <pc:docMk/>
          <pc:sldMk cId="1032748145" sldId="262"/>
        </pc:sldMkLst>
        <pc:spChg chg="del">
          <ac:chgData name="Eric ocasio" userId="18bc80f30e64ca44" providerId="LiveId" clId="{8A675CE2-AEBB-4B55-8223-2814ED2BDCF1}" dt="2023-08-27T03:57:03.277" v="118" actId="21"/>
          <ac:spMkLst>
            <pc:docMk/>
            <pc:sldMk cId="1032748145" sldId="262"/>
            <ac:spMk id="2" creationId="{5BC06FD7-5FA3-4865-9295-6922592C0E43}"/>
          </ac:spMkLst>
        </pc:spChg>
        <pc:spChg chg="mod">
          <ac:chgData name="Eric ocasio" userId="18bc80f30e64ca44" providerId="LiveId" clId="{8A675CE2-AEBB-4B55-8223-2814ED2BDCF1}" dt="2023-08-27T03:57:43.920" v="124" actId="1076"/>
          <ac:spMkLst>
            <pc:docMk/>
            <pc:sldMk cId="1032748145" sldId="262"/>
            <ac:spMk id="3" creationId="{71920EDD-2D87-4D66-9EB7-5F6F39EE64C9}"/>
          </ac:spMkLst>
        </pc:spChg>
        <pc:spChg chg="add del mod">
          <ac:chgData name="Eric ocasio" userId="18bc80f30e64ca44" providerId="LiveId" clId="{8A675CE2-AEBB-4B55-8223-2814ED2BDCF1}" dt="2023-08-27T03:57:10.002" v="119" actId="21"/>
          <ac:spMkLst>
            <pc:docMk/>
            <pc:sldMk cId="1032748145" sldId="262"/>
            <ac:spMk id="6" creationId="{BB164565-F328-1AC2-A961-D3A4C502B3F5}"/>
          </ac:spMkLst>
        </pc:spChg>
        <pc:picChg chg="del">
          <ac:chgData name="Eric ocasio" userId="18bc80f30e64ca44" providerId="LiveId" clId="{8A675CE2-AEBB-4B55-8223-2814ED2BDCF1}" dt="2023-08-27T03:57:45.737" v="125" actId="21"/>
          <ac:picMkLst>
            <pc:docMk/>
            <pc:sldMk cId="1032748145" sldId="262"/>
            <ac:picMk id="4" creationId="{640294E1-4C68-4E6B-9D17-FD77BCB2EEDD}"/>
          </ac:picMkLst>
        </pc:picChg>
        <pc:picChg chg="add mod">
          <ac:chgData name="Eric ocasio" userId="18bc80f30e64ca44" providerId="LiveId" clId="{8A675CE2-AEBB-4B55-8223-2814ED2BDCF1}" dt="2023-08-27T03:57:56.657" v="127" actId="1076"/>
          <ac:picMkLst>
            <pc:docMk/>
            <pc:sldMk cId="1032748145" sldId="262"/>
            <ac:picMk id="7" creationId="{7DCF9AB4-EE4E-8108-974F-E37E762E1C5B}"/>
          </ac:picMkLst>
        </pc:picChg>
      </pc:sldChg>
      <pc:sldChg chg="addSp delSp modSp mod">
        <pc:chgData name="Eric ocasio" userId="18bc80f30e64ca44" providerId="LiveId" clId="{8A675CE2-AEBB-4B55-8223-2814ED2BDCF1}" dt="2023-08-27T03:59:13.455" v="151" actId="20577"/>
        <pc:sldMkLst>
          <pc:docMk/>
          <pc:sldMk cId="2838431481" sldId="263"/>
        </pc:sldMkLst>
        <pc:spChg chg="mod">
          <ac:chgData name="Eric ocasio" userId="18bc80f30e64ca44" providerId="LiveId" clId="{8A675CE2-AEBB-4B55-8223-2814ED2BDCF1}" dt="2023-08-27T03:59:13.455" v="151" actId="20577"/>
          <ac:spMkLst>
            <pc:docMk/>
            <pc:sldMk cId="2838431481" sldId="263"/>
            <ac:spMk id="2" creationId="{60BFB162-346C-44BE-84F3-9D0BD8527F76}"/>
          </ac:spMkLst>
        </pc:spChg>
        <pc:picChg chg="add mod">
          <ac:chgData name="Eric ocasio" userId="18bc80f30e64ca44" providerId="LiveId" clId="{8A675CE2-AEBB-4B55-8223-2814ED2BDCF1}" dt="2023-08-27T03:59:06.023" v="145" actId="1076"/>
          <ac:picMkLst>
            <pc:docMk/>
            <pc:sldMk cId="2838431481" sldId="263"/>
            <ac:picMk id="3" creationId="{E29A071B-2CF2-F761-E112-60415E86192C}"/>
          </ac:picMkLst>
        </pc:picChg>
        <pc:picChg chg="del">
          <ac:chgData name="Eric ocasio" userId="18bc80f30e64ca44" providerId="LiveId" clId="{8A675CE2-AEBB-4B55-8223-2814ED2BDCF1}" dt="2023-08-27T03:58:56.802" v="143" actId="21"/>
          <ac:picMkLst>
            <pc:docMk/>
            <pc:sldMk cId="2838431481" sldId="263"/>
            <ac:picMk id="4" creationId="{22F3740D-980A-43E6-8E70-96D0E43056AF}"/>
          </ac:picMkLst>
        </pc:picChg>
      </pc:sldChg>
      <pc:sldChg chg="addSp delSp modSp mod">
        <pc:chgData name="Eric ocasio" userId="18bc80f30e64ca44" providerId="LiveId" clId="{8A675CE2-AEBB-4B55-8223-2814ED2BDCF1}" dt="2023-08-27T04:00:13.349" v="166" actId="1076"/>
        <pc:sldMkLst>
          <pc:docMk/>
          <pc:sldMk cId="2826998999" sldId="264"/>
        </pc:sldMkLst>
        <pc:spChg chg="mod">
          <ac:chgData name="Eric ocasio" userId="18bc80f30e64ca44" providerId="LiveId" clId="{8A675CE2-AEBB-4B55-8223-2814ED2BDCF1}" dt="2023-08-27T03:59:56.192" v="162" actId="1076"/>
          <ac:spMkLst>
            <pc:docMk/>
            <pc:sldMk cId="2826998999" sldId="264"/>
            <ac:spMk id="2" creationId="{3A3487B8-FE2E-44EE-97A3-D4AFFE8B6ECF}"/>
          </ac:spMkLst>
        </pc:spChg>
        <pc:spChg chg="add del mod">
          <ac:chgData name="Eric ocasio" userId="18bc80f30e64ca44" providerId="LiveId" clId="{8A675CE2-AEBB-4B55-8223-2814ED2BDCF1}" dt="2023-08-27T03:59:46.598" v="160" actId="21"/>
          <ac:spMkLst>
            <pc:docMk/>
            <pc:sldMk cId="2826998999" sldId="264"/>
            <ac:spMk id="5" creationId="{077CCD51-026D-1CF6-4FE9-9A386032365F}"/>
          </ac:spMkLst>
        </pc:spChg>
        <pc:picChg chg="del">
          <ac:chgData name="Eric ocasio" userId="18bc80f30e64ca44" providerId="LiveId" clId="{8A675CE2-AEBB-4B55-8223-2814ED2BDCF1}" dt="2023-08-27T03:59:41.780" v="159" actId="21"/>
          <ac:picMkLst>
            <pc:docMk/>
            <pc:sldMk cId="2826998999" sldId="264"/>
            <ac:picMk id="4" creationId="{72243A76-8A9F-47A4-9EE3-A2766ACE617A}"/>
          </ac:picMkLst>
        </pc:picChg>
        <pc:picChg chg="add mod">
          <ac:chgData name="Eric ocasio" userId="18bc80f30e64ca44" providerId="LiveId" clId="{8A675CE2-AEBB-4B55-8223-2814ED2BDCF1}" dt="2023-08-27T04:00:13.349" v="166" actId="1076"/>
          <ac:picMkLst>
            <pc:docMk/>
            <pc:sldMk cId="2826998999" sldId="264"/>
            <ac:picMk id="6" creationId="{69F116B4-998E-85D0-5E3F-DF37B9BCB7EF}"/>
          </ac:picMkLst>
        </pc:picChg>
      </pc:sldChg>
      <pc:sldChg chg="modSp add mod">
        <pc:chgData name="Eric ocasio" userId="18bc80f30e64ca44" providerId="LiveId" clId="{8A675CE2-AEBB-4B55-8223-2814ED2BDCF1}" dt="2023-08-27T04:24:57.616" v="511" actId="20577"/>
        <pc:sldMkLst>
          <pc:docMk/>
          <pc:sldMk cId="4177918735" sldId="265"/>
        </pc:sldMkLst>
        <pc:spChg chg="mod">
          <ac:chgData name="Eric ocasio" userId="18bc80f30e64ca44" providerId="LiveId" clId="{8A675CE2-AEBB-4B55-8223-2814ED2BDCF1}" dt="2023-08-27T04:24:16.431" v="484" actId="404"/>
          <ac:spMkLst>
            <pc:docMk/>
            <pc:sldMk cId="4177918735" sldId="265"/>
            <ac:spMk id="2" creationId="{FED0132B-772A-4741-9DCF-A50A1FA0433C}"/>
          </ac:spMkLst>
        </pc:spChg>
        <pc:spChg chg="mod">
          <ac:chgData name="Eric ocasio" userId="18bc80f30e64ca44" providerId="LiveId" clId="{8A675CE2-AEBB-4B55-8223-2814ED2BDCF1}" dt="2023-08-27T04:24:57.616" v="511" actId="20577"/>
          <ac:spMkLst>
            <pc:docMk/>
            <pc:sldMk cId="4177918735" sldId="265"/>
            <ac:spMk id="4" creationId="{A3505F08-3FCA-414C-AC2D-5D600DFBB18E}"/>
          </ac:spMkLst>
        </pc:spChg>
        <pc:picChg chg="mod">
          <ac:chgData name="Eric ocasio" userId="18bc80f30e64ca44" providerId="LiveId" clId="{8A675CE2-AEBB-4B55-8223-2814ED2BDCF1}" dt="2023-08-27T04:24:04.921" v="480" actId="1076"/>
          <ac:picMkLst>
            <pc:docMk/>
            <pc:sldMk cId="4177918735" sldId="265"/>
            <ac:picMk id="3" creationId="{58F4AEFE-E1D9-D8DB-0A29-27B923CC2530}"/>
          </ac:picMkLst>
        </pc:picChg>
      </pc:sldChg>
      <pc:sldChg chg="modSp mod">
        <pc:chgData name="Eric ocasio" userId="18bc80f30e64ca44" providerId="LiveId" clId="{8A675CE2-AEBB-4B55-8223-2814ED2BDCF1}" dt="2023-08-27T04:00:55.842" v="168" actId="2711"/>
        <pc:sldMkLst>
          <pc:docMk/>
          <pc:sldMk cId="1056118928" sldId="266"/>
        </pc:sldMkLst>
        <pc:spChg chg="mod">
          <ac:chgData name="Eric ocasio" userId="18bc80f30e64ca44" providerId="LiveId" clId="{8A675CE2-AEBB-4B55-8223-2814ED2BDCF1}" dt="2023-08-27T04:00:55.842" v="168" actId="2711"/>
          <ac:spMkLst>
            <pc:docMk/>
            <pc:sldMk cId="1056118928" sldId="266"/>
            <ac:spMk id="2" creationId="{DB982A73-0F19-466B-9571-1053F882D949}"/>
          </ac:spMkLst>
        </pc:spChg>
      </pc:sldChg>
      <pc:sldChg chg="addSp delSp modSp mod">
        <pc:chgData name="Eric ocasio" userId="18bc80f30e64ca44" providerId="LiveId" clId="{8A675CE2-AEBB-4B55-8223-2814ED2BDCF1}" dt="2023-08-27T04:03:04.361" v="232" actId="1076"/>
        <pc:sldMkLst>
          <pc:docMk/>
          <pc:sldMk cId="1427399675" sldId="267"/>
        </pc:sldMkLst>
        <pc:spChg chg="mod">
          <ac:chgData name="Eric ocasio" userId="18bc80f30e64ca44" providerId="LiveId" clId="{8A675CE2-AEBB-4B55-8223-2814ED2BDCF1}" dt="2023-08-27T04:02:56.594" v="231" actId="1076"/>
          <ac:spMkLst>
            <pc:docMk/>
            <pc:sldMk cId="1427399675" sldId="267"/>
            <ac:spMk id="2" creationId="{2D4FFD3B-AB39-42AF-BE50-F667ED160FBF}"/>
          </ac:spMkLst>
        </pc:spChg>
        <pc:picChg chg="add mod">
          <ac:chgData name="Eric ocasio" userId="18bc80f30e64ca44" providerId="LiveId" clId="{8A675CE2-AEBB-4B55-8223-2814ED2BDCF1}" dt="2023-08-27T04:03:04.361" v="232" actId="1076"/>
          <ac:picMkLst>
            <pc:docMk/>
            <pc:sldMk cId="1427399675" sldId="267"/>
            <ac:picMk id="3" creationId="{F66BF343-EE74-2EEB-1BDB-A772753F1CC5}"/>
          </ac:picMkLst>
        </pc:picChg>
        <pc:picChg chg="del">
          <ac:chgData name="Eric ocasio" userId="18bc80f30e64ca44" providerId="LiveId" clId="{8A675CE2-AEBB-4B55-8223-2814ED2BDCF1}" dt="2023-08-27T04:02:17.407" v="218" actId="21"/>
          <ac:picMkLst>
            <pc:docMk/>
            <pc:sldMk cId="1427399675" sldId="267"/>
            <ac:picMk id="4" creationId="{65D01C73-A937-4FE7-A20D-7A259ED9C86C}"/>
          </ac:picMkLst>
        </pc:picChg>
      </pc:sldChg>
      <pc:sldChg chg="addSp delSp modSp mod">
        <pc:chgData name="Eric ocasio" userId="18bc80f30e64ca44" providerId="LiveId" clId="{8A675CE2-AEBB-4B55-8223-2814ED2BDCF1}" dt="2023-08-27T04:05:02.549" v="253" actId="1076"/>
        <pc:sldMkLst>
          <pc:docMk/>
          <pc:sldMk cId="2963209229" sldId="268"/>
        </pc:sldMkLst>
        <pc:spChg chg="mod">
          <ac:chgData name="Eric ocasio" userId="18bc80f30e64ca44" providerId="LiveId" clId="{8A675CE2-AEBB-4B55-8223-2814ED2BDCF1}" dt="2023-08-27T04:05:02.549" v="253" actId="1076"/>
          <ac:spMkLst>
            <pc:docMk/>
            <pc:sldMk cId="2963209229" sldId="268"/>
            <ac:spMk id="2" creationId="{2625927F-DB94-49F6-9F89-6887140BD5CC}"/>
          </ac:spMkLst>
        </pc:spChg>
        <pc:spChg chg="add del mod">
          <ac:chgData name="Eric ocasio" userId="18bc80f30e64ca44" providerId="LiveId" clId="{8A675CE2-AEBB-4B55-8223-2814ED2BDCF1}" dt="2023-08-27T04:03:58.007" v="236" actId="21"/>
          <ac:spMkLst>
            <pc:docMk/>
            <pc:sldMk cId="2963209229" sldId="268"/>
            <ac:spMk id="5" creationId="{D365CDE5-4570-60AF-4627-C64AE39109CB}"/>
          </ac:spMkLst>
        </pc:spChg>
        <pc:picChg chg="del">
          <ac:chgData name="Eric ocasio" userId="18bc80f30e64ca44" providerId="LiveId" clId="{8A675CE2-AEBB-4B55-8223-2814ED2BDCF1}" dt="2023-08-27T04:03:44.360" v="233" actId="21"/>
          <ac:picMkLst>
            <pc:docMk/>
            <pc:sldMk cId="2963209229" sldId="268"/>
            <ac:picMk id="4" creationId="{3104FDE8-B9C0-48DF-920B-2ED2ACC623B9}"/>
          </ac:picMkLst>
        </pc:picChg>
        <pc:picChg chg="add mod">
          <ac:chgData name="Eric ocasio" userId="18bc80f30e64ca44" providerId="LiveId" clId="{8A675CE2-AEBB-4B55-8223-2814ED2BDCF1}" dt="2023-08-27T04:04:55.665" v="252" actId="1076"/>
          <ac:picMkLst>
            <pc:docMk/>
            <pc:sldMk cId="2963209229" sldId="268"/>
            <ac:picMk id="6" creationId="{8FAFF474-0A07-A5A8-A173-F3CE578DB23C}"/>
          </ac:picMkLst>
        </pc:picChg>
      </pc:sldChg>
      <pc:sldChg chg="addSp delSp modSp mod">
        <pc:chgData name="Eric ocasio" userId="18bc80f30e64ca44" providerId="LiveId" clId="{8A675CE2-AEBB-4B55-8223-2814ED2BDCF1}" dt="2023-08-27T04:06:34.687" v="280" actId="14100"/>
        <pc:sldMkLst>
          <pc:docMk/>
          <pc:sldMk cId="1942474563" sldId="269"/>
        </pc:sldMkLst>
        <pc:spChg chg="mod">
          <ac:chgData name="Eric ocasio" userId="18bc80f30e64ca44" providerId="LiveId" clId="{8A675CE2-AEBB-4B55-8223-2814ED2BDCF1}" dt="2023-08-27T04:06:25.457" v="278" actId="1076"/>
          <ac:spMkLst>
            <pc:docMk/>
            <pc:sldMk cId="1942474563" sldId="269"/>
            <ac:spMk id="2" creationId="{84C33132-9B78-489F-9C32-C69B1E5AF7D7}"/>
          </ac:spMkLst>
        </pc:spChg>
        <pc:picChg chg="add mod">
          <ac:chgData name="Eric ocasio" userId="18bc80f30e64ca44" providerId="LiveId" clId="{8A675CE2-AEBB-4B55-8223-2814ED2BDCF1}" dt="2023-08-27T04:06:34.687" v="280" actId="14100"/>
          <ac:picMkLst>
            <pc:docMk/>
            <pc:sldMk cId="1942474563" sldId="269"/>
            <ac:picMk id="3" creationId="{F8AE6050-3E8E-FFD9-A42E-7668BF469913}"/>
          </ac:picMkLst>
        </pc:picChg>
        <pc:picChg chg="del">
          <ac:chgData name="Eric ocasio" userId="18bc80f30e64ca44" providerId="LiveId" clId="{8A675CE2-AEBB-4B55-8223-2814ED2BDCF1}" dt="2023-08-27T04:05:24.815" v="255" actId="21"/>
          <ac:picMkLst>
            <pc:docMk/>
            <pc:sldMk cId="1942474563" sldId="269"/>
            <ac:picMk id="4" creationId="{BEE61EA7-4C4E-4668-B2AA-8E8F5D030D6E}"/>
          </ac:picMkLst>
        </pc:picChg>
      </pc:sldChg>
      <pc:sldChg chg="addSp delSp modSp mod">
        <pc:chgData name="Eric ocasio" userId="18bc80f30e64ca44" providerId="LiveId" clId="{8A675CE2-AEBB-4B55-8223-2814ED2BDCF1}" dt="2023-08-27T04:07:46.600" v="299" actId="1076"/>
        <pc:sldMkLst>
          <pc:docMk/>
          <pc:sldMk cId="2712749716" sldId="270"/>
        </pc:sldMkLst>
        <pc:spChg chg="mod">
          <ac:chgData name="Eric ocasio" userId="18bc80f30e64ca44" providerId="LiveId" clId="{8A675CE2-AEBB-4B55-8223-2814ED2BDCF1}" dt="2023-08-27T04:07:33.252" v="296" actId="1076"/>
          <ac:spMkLst>
            <pc:docMk/>
            <pc:sldMk cId="2712749716" sldId="270"/>
            <ac:spMk id="2" creationId="{7D84DB95-67B4-4739-8F41-A36D0DB1C347}"/>
          </ac:spMkLst>
        </pc:spChg>
        <pc:picChg chg="add mod">
          <ac:chgData name="Eric ocasio" userId="18bc80f30e64ca44" providerId="LiveId" clId="{8A675CE2-AEBB-4B55-8223-2814ED2BDCF1}" dt="2023-08-27T04:07:46.600" v="299" actId="1076"/>
          <ac:picMkLst>
            <pc:docMk/>
            <pc:sldMk cId="2712749716" sldId="270"/>
            <ac:picMk id="3" creationId="{3C4D4990-72B5-7C75-775B-D65B41065904}"/>
          </ac:picMkLst>
        </pc:picChg>
        <pc:picChg chg="del">
          <ac:chgData name="Eric ocasio" userId="18bc80f30e64ca44" providerId="LiveId" clId="{8A675CE2-AEBB-4B55-8223-2814ED2BDCF1}" dt="2023-08-27T04:07:35.389" v="297" actId="21"/>
          <ac:picMkLst>
            <pc:docMk/>
            <pc:sldMk cId="2712749716" sldId="270"/>
            <ac:picMk id="4" creationId="{7305B839-7498-4830-95CB-FDEF2509D8E6}"/>
          </ac:picMkLst>
        </pc:picChg>
      </pc:sldChg>
      <pc:sldChg chg="modSp mod">
        <pc:chgData name="Eric ocasio" userId="18bc80f30e64ca44" providerId="LiveId" clId="{8A675CE2-AEBB-4B55-8223-2814ED2BDCF1}" dt="2023-08-27T04:19:28.795" v="395" actId="207"/>
        <pc:sldMkLst>
          <pc:docMk/>
          <pc:sldMk cId="2162490348" sldId="271"/>
        </pc:sldMkLst>
        <pc:spChg chg="mod">
          <ac:chgData name="Eric ocasio" userId="18bc80f30e64ca44" providerId="LiveId" clId="{8A675CE2-AEBB-4B55-8223-2814ED2BDCF1}" dt="2023-08-27T04:19:28.795" v="395" actId="207"/>
          <ac:spMkLst>
            <pc:docMk/>
            <pc:sldMk cId="2162490348" sldId="271"/>
            <ac:spMk id="2" creationId="{35CEEEA7-0AA5-4535-8FC0-B666C72652BA}"/>
          </ac:spMkLst>
        </pc:spChg>
      </pc:sldChg>
      <pc:sldChg chg="del">
        <pc:chgData name="Eric ocasio" userId="18bc80f30e64ca44" providerId="LiveId" clId="{8A675CE2-AEBB-4B55-8223-2814ED2BDCF1}" dt="2023-08-27T04:20:01.424" v="398" actId="2696"/>
        <pc:sldMkLst>
          <pc:docMk/>
          <pc:sldMk cId="3269545005" sldId="272"/>
        </pc:sldMkLst>
      </pc:sldChg>
      <pc:sldChg chg="del">
        <pc:chgData name="Eric ocasio" userId="18bc80f30e64ca44" providerId="LiveId" clId="{8A675CE2-AEBB-4B55-8223-2814ED2BDCF1}" dt="2023-08-27T04:21:16.683" v="427" actId="2696"/>
        <pc:sldMkLst>
          <pc:docMk/>
          <pc:sldMk cId="1541957962" sldId="273"/>
        </pc:sldMkLst>
      </pc:sldChg>
      <pc:sldChg chg="del">
        <pc:chgData name="Eric ocasio" userId="18bc80f30e64ca44" providerId="LiveId" clId="{8A675CE2-AEBB-4B55-8223-2814ED2BDCF1}" dt="2023-08-27T04:28:51.676" v="552" actId="2696"/>
        <pc:sldMkLst>
          <pc:docMk/>
          <pc:sldMk cId="2714635475" sldId="274"/>
        </pc:sldMkLst>
      </pc:sldChg>
      <pc:sldChg chg="del">
        <pc:chgData name="Eric ocasio" userId="18bc80f30e64ca44" providerId="LiveId" clId="{8A675CE2-AEBB-4B55-8223-2814ED2BDCF1}" dt="2023-08-27T04:28:54.432" v="553" actId="2696"/>
        <pc:sldMkLst>
          <pc:docMk/>
          <pc:sldMk cId="2581591588" sldId="275"/>
        </pc:sldMkLst>
      </pc:sldChg>
      <pc:sldChg chg="add del">
        <pc:chgData name="Eric ocasio" userId="18bc80f30e64ca44" providerId="LiveId" clId="{8A675CE2-AEBB-4B55-8223-2814ED2BDCF1}" dt="2023-08-27T04:29:09.298" v="556" actId="2696"/>
        <pc:sldMkLst>
          <pc:docMk/>
          <pc:sldMk cId="1446208150" sldId="276"/>
        </pc:sldMkLst>
      </pc:sldChg>
      <pc:sldChg chg="del">
        <pc:chgData name="Eric ocasio" userId="18bc80f30e64ca44" providerId="LiveId" clId="{8A675CE2-AEBB-4B55-8223-2814ED2BDCF1}" dt="2023-08-27T04:28:56.747" v="554" actId="2696"/>
        <pc:sldMkLst>
          <pc:docMk/>
          <pc:sldMk cId="2381629739" sldId="276"/>
        </pc:sldMkLst>
      </pc:sldChg>
      <pc:sldChg chg="modSp mod">
        <pc:chgData name="Eric ocasio" userId="18bc80f30e64ca44" providerId="LiveId" clId="{8A675CE2-AEBB-4B55-8223-2814ED2BDCF1}" dt="2023-08-27T04:29:25.335" v="558" actId="2711"/>
        <pc:sldMkLst>
          <pc:docMk/>
          <pc:sldMk cId="2102539588" sldId="277"/>
        </pc:sldMkLst>
        <pc:spChg chg="mod">
          <ac:chgData name="Eric ocasio" userId="18bc80f30e64ca44" providerId="LiveId" clId="{8A675CE2-AEBB-4B55-8223-2814ED2BDCF1}" dt="2023-08-27T04:29:25.335" v="558" actId="2711"/>
          <ac:spMkLst>
            <pc:docMk/>
            <pc:sldMk cId="2102539588" sldId="277"/>
            <ac:spMk id="2" creationId="{03294AA0-EBCB-44EE-B78C-03294AAEAAEA}"/>
          </ac:spMkLst>
        </pc:spChg>
      </pc:sldChg>
      <pc:sldChg chg="del">
        <pc:chgData name="Eric ocasio" userId="18bc80f30e64ca44" providerId="LiveId" clId="{8A675CE2-AEBB-4B55-8223-2814ED2BDCF1}" dt="2023-08-27T04:37:00.715" v="695" actId="2696"/>
        <pc:sldMkLst>
          <pc:docMk/>
          <pc:sldMk cId="2095962860" sldId="278"/>
        </pc:sldMkLst>
      </pc:sldChg>
      <pc:sldChg chg="del">
        <pc:chgData name="Eric ocasio" userId="18bc80f30e64ca44" providerId="LiveId" clId="{8A675CE2-AEBB-4B55-8223-2814ED2BDCF1}" dt="2023-08-27T04:37:03.156" v="696" actId="2696"/>
        <pc:sldMkLst>
          <pc:docMk/>
          <pc:sldMk cId="3094514892" sldId="279"/>
        </pc:sldMkLst>
      </pc:sldChg>
      <pc:sldChg chg="del">
        <pc:chgData name="Eric ocasio" userId="18bc80f30e64ca44" providerId="LiveId" clId="{8A675CE2-AEBB-4B55-8223-2814ED2BDCF1}" dt="2023-08-27T04:37:06.119" v="697" actId="2696"/>
        <pc:sldMkLst>
          <pc:docMk/>
          <pc:sldMk cId="1308802947" sldId="280"/>
        </pc:sldMkLst>
      </pc:sldChg>
      <pc:sldChg chg="del">
        <pc:chgData name="Eric ocasio" userId="18bc80f30e64ca44" providerId="LiveId" clId="{8A675CE2-AEBB-4B55-8223-2814ED2BDCF1}" dt="2023-08-27T04:37:08.750" v="698" actId="2696"/>
        <pc:sldMkLst>
          <pc:docMk/>
          <pc:sldMk cId="2494352002" sldId="281"/>
        </pc:sldMkLst>
      </pc:sldChg>
      <pc:sldChg chg="modSp mod">
        <pc:chgData name="Eric ocasio" userId="18bc80f30e64ca44" providerId="LiveId" clId="{8A675CE2-AEBB-4B55-8223-2814ED2BDCF1}" dt="2023-08-27T05:03:47.857" v="1396" actId="403"/>
        <pc:sldMkLst>
          <pc:docMk/>
          <pc:sldMk cId="1786091128" sldId="282"/>
        </pc:sldMkLst>
        <pc:spChg chg="mod">
          <ac:chgData name="Eric ocasio" userId="18bc80f30e64ca44" providerId="LiveId" clId="{8A675CE2-AEBB-4B55-8223-2814ED2BDCF1}" dt="2023-08-27T05:03:47.857" v="1396" actId="403"/>
          <ac:spMkLst>
            <pc:docMk/>
            <pc:sldMk cId="1786091128" sldId="282"/>
            <ac:spMk id="3" creationId="{8D19D391-FDB7-4040-BDAD-7609AC8777B7}"/>
          </ac:spMkLst>
        </pc:spChg>
      </pc:sldChg>
      <pc:sldChg chg="modSp mod">
        <pc:chgData name="Eric ocasio" userId="18bc80f30e64ca44" providerId="LiveId" clId="{8A675CE2-AEBB-4B55-8223-2814ED2BDCF1}" dt="2023-08-27T05:01:06.435" v="1188"/>
        <pc:sldMkLst>
          <pc:docMk/>
          <pc:sldMk cId="453478450" sldId="283"/>
        </pc:sldMkLst>
        <pc:spChg chg="mod">
          <ac:chgData name="Eric ocasio" userId="18bc80f30e64ca44" providerId="LiveId" clId="{8A675CE2-AEBB-4B55-8223-2814ED2BDCF1}" dt="2023-08-27T05:01:06.435" v="1188"/>
          <ac:spMkLst>
            <pc:docMk/>
            <pc:sldMk cId="453478450" sldId="283"/>
            <ac:spMk id="3" creationId="{919C263A-E284-4D64-A91C-E516D4EFA88D}"/>
          </ac:spMkLst>
        </pc:spChg>
      </pc:sldChg>
      <pc:sldChg chg="modSp mod">
        <pc:chgData name="Eric ocasio" userId="18bc80f30e64ca44" providerId="LiveId" clId="{8A675CE2-AEBB-4B55-8223-2814ED2BDCF1}" dt="2023-08-27T04:54:44.381" v="1136" actId="20577"/>
        <pc:sldMkLst>
          <pc:docMk/>
          <pc:sldMk cId="4272085940" sldId="284"/>
        </pc:sldMkLst>
        <pc:spChg chg="mod">
          <ac:chgData name="Eric ocasio" userId="18bc80f30e64ca44" providerId="LiveId" clId="{8A675CE2-AEBB-4B55-8223-2814ED2BDCF1}" dt="2023-08-27T04:54:44.381" v="1136" actId="20577"/>
          <ac:spMkLst>
            <pc:docMk/>
            <pc:sldMk cId="4272085940" sldId="284"/>
            <ac:spMk id="3" creationId="{58CC9708-2653-40C3-85CE-343986720769}"/>
          </ac:spMkLst>
        </pc:spChg>
      </pc:sldChg>
      <pc:sldChg chg="addSp delSp modSp add mod">
        <pc:chgData name="Eric ocasio" userId="18bc80f30e64ca44" providerId="LiveId" clId="{8A675CE2-AEBB-4B55-8223-2814ED2BDCF1}" dt="2023-08-27T04:11:34.306" v="337" actId="1076"/>
        <pc:sldMkLst>
          <pc:docMk/>
          <pc:sldMk cId="1592298075" sldId="285"/>
        </pc:sldMkLst>
        <pc:spChg chg="mod">
          <ac:chgData name="Eric ocasio" userId="18bc80f30e64ca44" providerId="LiveId" clId="{8A675CE2-AEBB-4B55-8223-2814ED2BDCF1}" dt="2023-08-27T04:08:22.121" v="303" actId="2711"/>
          <ac:spMkLst>
            <pc:docMk/>
            <pc:sldMk cId="1592298075" sldId="285"/>
            <ac:spMk id="2" creationId="{7D84DB95-67B4-4739-8F41-A36D0DB1C347}"/>
          </ac:spMkLst>
        </pc:spChg>
        <pc:spChg chg="add mod">
          <ac:chgData name="Eric ocasio" userId="18bc80f30e64ca44" providerId="LiveId" clId="{8A675CE2-AEBB-4B55-8223-2814ED2BDCF1}" dt="2023-08-27T04:09:45.714" v="319" actId="2711"/>
          <ac:spMkLst>
            <pc:docMk/>
            <pc:sldMk cId="1592298075" sldId="285"/>
            <ac:spMk id="5" creationId="{3598BE9B-D3EE-2FA4-C708-4638BB9441C9}"/>
          </ac:spMkLst>
        </pc:spChg>
        <pc:spChg chg="add del mod">
          <ac:chgData name="Eric ocasio" userId="18bc80f30e64ca44" providerId="LiveId" clId="{8A675CE2-AEBB-4B55-8223-2814ED2BDCF1}" dt="2023-08-27T04:09:28.036" v="312" actId="21"/>
          <ac:spMkLst>
            <pc:docMk/>
            <pc:sldMk cId="1592298075" sldId="285"/>
            <ac:spMk id="7" creationId="{0156683E-D10F-1BB1-DC34-6A6FD8756446}"/>
          </ac:spMkLst>
        </pc:spChg>
        <pc:spChg chg="add del mod">
          <ac:chgData name="Eric ocasio" userId="18bc80f30e64ca44" providerId="LiveId" clId="{8A675CE2-AEBB-4B55-8223-2814ED2BDCF1}" dt="2023-08-27T04:10:31.970" v="324" actId="21"/>
          <ac:spMkLst>
            <pc:docMk/>
            <pc:sldMk cId="1592298075" sldId="285"/>
            <ac:spMk id="9" creationId="{A029041D-37BD-2451-7E92-980E7A66160B}"/>
          </ac:spMkLst>
        </pc:spChg>
        <pc:picChg chg="del">
          <ac:chgData name="Eric ocasio" userId="18bc80f30e64ca44" providerId="LiveId" clId="{8A675CE2-AEBB-4B55-8223-2814ED2BDCF1}" dt="2023-08-27T04:08:27.379" v="304" actId="21"/>
          <ac:picMkLst>
            <pc:docMk/>
            <pc:sldMk cId="1592298075" sldId="285"/>
            <ac:picMk id="3" creationId="{3C4D4990-72B5-7C75-775B-D65B41065904}"/>
          </ac:picMkLst>
        </pc:picChg>
        <pc:picChg chg="add mod">
          <ac:chgData name="Eric ocasio" userId="18bc80f30e64ca44" providerId="LiveId" clId="{8A675CE2-AEBB-4B55-8223-2814ED2BDCF1}" dt="2023-08-27T04:10:39.736" v="326" actId="1076"/>
          <ac:picMkLst>
            <pc:docMk/>
            <pc:sldMk cId="1592298075" sldId="285"/>
            <ac:picMk id="11" creationId="{7D0E0794-1BB7-59E7-D22E-BCE29C6D6FEC}"/>
          </ac:picMkLst>
        </pc:picChg>
        <pc:picChg chg="add mod">
          <ac:chgData name="Eric ocasio" userId="18bc80f30e64ca44" providerId="LiveId" clId="{8A675CE2-AEBB-4B55-8223-2814ED2BDCF1}" dt="2023-08-27T04:11:10.044" v="332" actId="1076"/>
          <ac:picMkLst>
            <pc:docMk/>
            <pc:sldMk cId="1592298075" sldId="285"/>
            <ac:picMk id="13" creationId="{274210B5-661C-7A22-D5A3-8C44084038DC}"/>
          </ac:picMkLst>
        </pc:picChg>
        <pc:picChg chg="add mod">
          <ac:chgData name="Eric ocasio" userId="18bc80f30e64ca44" providerId="LiveId" clId="{8A675CE2-AEBB-4B55-8223-2814ED2BDCF1}" dt="2023-08-27T04:11:34.306" v="337" actId="1076"/>
          <ac:picMkLst>
            <pc:docMk/>
            <pc:sldMk cId="1592298075" sldId="285"/>
            <ac:picMk id="15" creationId="{59AAD61B-A9CC-C3C9-F9CB-010AE6922013}"/>
          </ac:picMkLst>
        </pc:picChg>
      </pc:sldChg>
      <pc:sldChg chg="add del">
        <pc:chgData name="Eric ocasio" userId="18bc80f30e64ca44" providerId="LiveId" clId="{8A675CE2-AEBB-4B55-8223-2814ED2BDCF1}" dt="2023-08-27T04:16:10.295" v="341" actId="2696"/>
        <pc:sldMkLst>
          <pc:docMk/>
          <pc:sldMk cId="3236950242" sldId="286"/>
        </pc:sldMkLst>
      </pc:sldChg>
      <pc:sldChg chg="addSp delSp modSp add mod">
        <pc:chgData name="Eric ocasio" userId="18bc80f30e64ca44" providerId="LiveId" clId="{8A675CE2-AEBB-4B55-8223-2814ED2BDCF1}" dt="2023-08-27T04:18:20.474" v="384" actId="403"/>
        <pc:sldMkLst>
          <pc:docMk/>
          <pc:sldMk cId="2610968561" sldId="287"/>
        </pc:sldMkLst>
        <pc:spChg chg="del mod">
          <ac:chgData name="Eric ocasio" userId="18bc80f30e64ca44" providerId="LiveId" clId="{8A675CE2-AEBB-4B55-8223-2814ED2BDCF1}" dt="2023-08-27T04:16:36.752" v="351" actId="21"/>
          <ac:spMkLst>
            <pc:docMk/>
            <pc:sldMk cId="2610968561" sldId="287"/>
            <ac:spMk id="2" creationId="{12570DED-E942-4274-A5C5-61D0403EDC64}"/>
          </ac:spMkLst>
        </pc:spChg>
        <pc:spChg chg="add del mod">
          <ac:chgData name="Eric ocasio" userId="18bc80f30e64ca44" providerId="LiveId" clId="{8A675CE2-AEBB-4B55-8223-2814ED2BDCF1}" dt="2023-08-27T04:16:40.416" v="352" actId="21"/>
          <ac:spMkLst>
            <pc:docMk/>
            <pc:sldMk cId="2610968561" sldId="287"/>
            <ac:spMk id="4" creationId="{6804595C-C849-93A5-02B7-874AFD083272}"/>
          </ac:spMkLst>
        </pc:spChg>
        <pc:spChg chg="mod">
          <ac:chgData name="Eric ocasio" userId="18bc80f30e64ca44" providerId="LiveId" clId="{8A675CE2-AEBB-4B55-8223-2814ED2BDCF1}" dt="2023-08-27T04:18:20.474" v="384" actId="403"/>
          <ac:spMkLst>
            <pc:docMk/>
            <pc:sldMk cId="2610968561" sldId="287"/>
            <ac:spMk id="7" creationId="{FADDAB32-E602-42AB-85E5-81A683738955}"/>
          </ac:spMkLst>
        </pc:spChg>
      </pc:sldChg>
      <pc:sldChg chg="delSp modSp add mod">
        <pc:chgData name="Eric ocasio" userId="18bc80f30e64ca44" providerId="LiveId" clId="{8A675CE2-AEBB-4B55-8223-2814ED2BDCF1}" dt="2023-08-27T04:20:55.707" v="424" actId="1076"/>
        <pc:sldMkLst>
          <pc:docMk/>
          <pc:sldMk cId="3938878856" sldId="288"/>
        </pc:sldMkLst>
        <pc:spChg chg="del mod">
          <ac:chgData name="Eric ocasio" userId="18bc80f30e64ca44" providerId="LiveId" clId="{8A675CE2-AEBB-4B55-8223-2814ED2BDCF1}" dt="2023-08-27T04:20:07.653" v="401" actId="21"/>
          <ac:spMkLst>
            <pc:docMk/>
            <pc:sldMk cId="3938878856" sldId="288"/>
            <ac:spMk id="2" creationId="{12570DED-E942-4274-A5C5-61D0403EDC64}"/>
          </ac:spMkLst>
        </pc:spChg>
        <pc:spChg chg="mod">
          <ac:chgData name="Eric ocasio" userId="18bc80f30e64ca44" providerId="LiveId" clId="{8A675CE2-AEBB-4B55-8223-2814ED2BDCF1}" dt="2023-08-27T04:20:55.707" v="424" actId="1076"/>
          <ac:spMkLst>
            <pc:docMk/>
            <pc:sldMk cId="3938878856" sldId="288"/>
            <ac:spMk id="7" creationId="{FADDAB32-E602-42AB-85E5-81A683738955}"/>
          </ac:spMkLst>
        </pc:spChg>
        <pc:picChg chg="mod">
          <ac:chgData name="Eric ocasio" userId="18bc80f30e64ca44" providerId="LiveId" clId="{8A675CE2-AEBB-4B55-8223-2814ED2BDCF1}" dt="2023-08-27T04:20:50.439" v="423" actId="1076"/>
          <ac:picMkLst>
            <pc:docMk/>
            <pc:sldMk cId="3938878856" sldId="288"/>
            <ac:picMk id="4" creationId="{EAD5F503-BDF5-72AB-7D4D-8FD9A0C6EB12}"/>
          </ac:picMkLst>
        </pc:picChg>
      </pc:sldChg>
      <pc:sldChg chg="addSp delSp modSp add mod">
        <pc:chgData name="Eric ocasio" userId="18bc80f30e64ca44" providerId="LiveId" clId="{8A675CE2-AEBB-4B55-8223-2814ED2BDCF1}" dt="2023-08-27T04:22:44.293" v="460" actId="1076"/>
        <pc:sldMkLst>
          <pc:docMk/>
          <pc:sldMk cId="1278631113" sldId="289"/>
        </pc:sldMkLst>
        <pc:spChg chg="del mod">
          <ac:chgData name="Eric ocasio" userId="18bc80f30e64ca44" providerId="LiveId" clId="{8A675CE2-AEBB-4B55-8223-2814ED2BDCF1}" dt="2023-08-27T04:22:33.311" v="458" actId="21"/>
          <ac:spMkLst>
            <pc:docMk/>
            <pc:sldMk cId="1278631113" sldId="289"/>
            <ac:spMk id="2" creationId="{FED0132B-772A-4741-9DCF-A50A1FA0433C}"/>
          </ac:spMkLst>
        </pc:spChg>
        <pc:spChg chg="mod">
          <ac:chgData name="Eric ocasio" userId="18bc80f30e64ca44" providerId="LiveId" clId="{8A675CE2-AEBB-4B55-8223-2814ED2BDCF1}" dt="2023-08-27T04:22:44.293" v="460" actId="1076"/>
          <ac:spMkLst>
            <pc:docMk/>
            <pc:sldMk cId="1278631113" sldId="289"/>
            <ac:spMk id="4" creationId="{A3505F08-3FCA-414C-AC2D-5D600DFBB18E}"/>
          </ac:spMkLst>
        </pc:spChg>
        <pc:spChg chg="add del mod">
          <ac:chgData name="Eric ocasio" userId="18bc80f30e64ca44" providerId="LiveId" clId="{8A675CE2-AEBB-4B55-8223-2814ED2BDCF1}" dt="2023-08-27T04:22:35.666" v="459" actId="21"/>
          <ac:spMkLst>
            <pc:docMk/>
            <pc:sldMk cId="1278631113" sldId="289"/>
            <ac:spMk id="5" creationId="{5279B9EF-0012-E128-173C-6CFC5E043C98}"/>
          </ac:spMkLst>
        </pc:spChg>
      </pc:sldChg>
      <pc:sldChg chg="modSp add mod">
        <pc:chgData name="Eric ocasio" userId="18bc80f30e64ca44" providerId="LiveId" clId="{8A675CE2-AEBB-4B55-8223-2814ED2BDCF1}" dt="2023-08-27T04:23:48.808" v="477" actId="1076"/>
        <pc:sldMkLst>
          <pc:docMk/>
          <pc:sldMk cId="1477227949" sldId="290"/>
        </pc:sldMkLst>
        <pc:spChg chg="mod">
          <ac:chgData name="Eric ocasio" userId="18bc80f30e64ca44" providerId="LiveId" clId="{8A675CE2-AEBB-4B55-8223-2814ED2BDCF1}" dt="2023-08-27T04:23:42.040" v="476" actId="404"/>
          <ac:spMkLst>
            <pc:docMk/>
            <pc:sldMk cId="1477227949" sldId="290"/>
            <ac:spMk id="2" creationId="{FED0132B-772A-4741-9DCF-A50A1FA0433C}"/>
          </ac:spMkLst>
        </pc:spChg>
        <pc:spChg chg="mod">
          <ac:chgData name="Eric ocasio" userId="18bc80f30e64ca44" providerId="LiveId" clId="{8A675CE2-AEBB-4B55-8223-2814ED2BDCF1}" dt="2023-08-27T04:23:22.636" v="472" actId="403"/>
          <ac:spMkLst>
            <pc:docMk/>
            <pc:sldMk cId="1477227949" sldId="290"/>
            <ac:spMk id="4" creationId="{A3505F08-3FCA-414C-AC2D-5D600DFBB18E}"/>
          </ac:spMkLst>
        </pc:spChg>
        <pc:picChg chg="mod">
          <ac:chgData name="Eric ocasio" userId="18bc80f30e64ca44" providerId="LiveId" clId="{8A675CE2-AEBB-4B55-8223-2814ED2BDCF1}" dt="2023-08-27T04:23:48.808" v="477" actId="1076"/>
          <ac:picMkLst>
            <pc:docMk/>
            <pc:sldMk cId="1477227949" sldId="290"/>
            <ac:picMk id="6" creationId="{9AC677D6-FF66-A4B3-A621-174A3A8857F0}"/>
          </ac:picMkLst>
        </pc:picChg>
      </pc:sldChg>
      <pc:sldChg chg="modSp add mod">
        <pc:chgData name="Eric ocasio" userId="18bc80f30e64ca44" providerId="LiveId" clId="{8A675CE2-AEBB-4B55-8223-2814ED2BDCF1}" dt="2023-08-27T04:25:44.934" v="521" actId="1076"/>
        <pc:sldMkLst>
          <pc:docMk/>
          <pc:sldMk cId="939586351" sldId="291"/>
        </pc:sldMkLst>
        <pc:spChg chg="mod">
          <ac:chgData name="Eric ocasio" userId="18bc80f30e64ca44" providerId="LiveId" clId="{8A675CE2-AEBB-4B55-8223-2814ED2BDCF1}" dt="2023-08-27T04:25:37.768" v="519" actId="1076"/>
          <ac:spMkLst>
            <pc:docMk/>
            <pc:sldMk cId="939586351" sldId="291"/>
            <ac:spMk id="2" creationId="{12570DED-E942-4274-A5C5-61D0403EDC64}"/>
          </ac:spMkLst>
        </pc:spChg>
        <pc:graphicFrameChg chg="mod modGraphic">
          <ac:chgData name="Eric ocasio" userId="18bc80f30e64ca44" providerId="LiveId" clId="{8A675CE2-AEBB-4B55-8223-2814ED2BDCF1}" dt="2023-08-27T04:25:44.934" v="521" actId="1076"/>
          <ac:graphicFrameMkLst>
            <pc:docMk/>
            <pc:sldMk cId="939586351" sldId="291"/>
            <ac:graphicFrameMk id="3" creationId="{18DFC743-F0EE-20A6-25C1-09C755A7D2C9}"/>
          </ac:graphicFrameMkLst>
        </pc:graphicFrameChg>
      </pc:sldChg>
      <pc:sldChg chg="delSp modSp add mod ord">
        <pc:chgData name="Eric ocasio" userId="18bc80f30e64ca44" providerId="LiveId" clId="{8A675CE2-AEBB-4B55-8223-2814ED2BDCF1}" dt="2023-08-27T04:27:15.260" v="534" actId="404"/>
        <pc:sldMkLst>
          <pc:docMk/>
          <pc:sldMk cId="2589198077" sldId="292"/>
        </pc:sldMkLst>
        <pc:spChg chg="mod">
          <ac:chgData name="Eric ocasio" userId="18bc80f30e64ca44" providerId="LiveId" clId="{8A675CE2-AEBB-4B55-8223-2814ED2BDCF1}" dt="2023-08-27T04:27:15.260" v="534" actId="404"/>
          <ac:spMkLst>
            <pc:docMk/>
            <pc:sldMk cId="2589198077" sldId="292"/>
            <ac:spMk id="2" creationId="{12570DED-E942-4274-A5C5-61D0403EDC64}"/>
          </ac:spMkLst>
        </pc:spChg>
        <pc:spChg chg="mod">
          <ac:chgData name="Eric ocasio" userId="18bc80f30e64ca44" providerId="LiveId" clId="{8A675CE2-AEBB-4B55-8223-2814ED2BDCF1}" dt="2023-08-27T04:26:53.301" v="531" actId="2711"/>
          <ac:spMkLst>
            <pc:docMk/>
            <pc:sldMk cId="2589198077" sldId="292"/>
            <ac:spMk id="3" creationId="{359ABB22-E52E-475E-A637-B8C80B6E3197}"/>
          </ac:spMkLst>
        </pc:spChg>
        <pc:spChg chg="mod">
          <ac:chgData name="Eric ocasio" userId="18bc80f30e64ca44" providerId="LiveId" clId="{8A675CE2-AEBB-4B55-8223-2814ED2BDCF1}" dt="2023-08-27T04:26:46.518" v="529" actId="14100"/>
          <ac:spMkLst>
            <pc:docMk/>
            <pc:sldMk cId="2589198077" sldId="292"/>
            <ac:spMk id="4" creationId="{8751E027-C6AB-44A8-8B52-DC4ABBE2B670}"/>
          </ac:spMkLst>
        </pc:spChg>
        <pc:spChg chg="del">
          <ac:chgData name="Eric ocasio" userId="18bc80f30e64ca44" providerId="LiveId" clId="{8A675CE2-AEBB-4B55-8223-2814ED2BDCF1}" dt="2023-08-27T04:26:32.565" v="525" actId="21"/>
          <ac:spMkLst>
            <pc:docMk/>
            <pc:sldMk cId="2589198077" sldId="292"/>
            <ac:spMk id="6" creationId="{7A4525AC-0E3E-4387-9315-4DC60792E23E}"/>
          </ac:spMkLst>
        </pc:spChg>
      </pc:sldChg>
      <pc:sldChg chg="addSp delSp modSp add mod">
        <pc:chgData name="Eric ocasio" userId="18bc80f30e64ca44" providerId="LiveId" clId="{8A675CE2-AEBB-4B55-8223-2814ED2BDCF1}" dt="2023-08-27T04:28:09.501" v="551" actId="20577"/>
        <pc:sldMkLst>
          <pc:docMk/>
          <pc:sldMk cId="2064731688" sldId="293"/>
        </pc:sldMkLst>
        <pc:spChg chg="del">
          <ac:chgData name="Eric ocasio" userId="18bc80f30e64ca44" providerId="LiveId" clId="{8A675CE2-AEBB-4B55-8223-2814ED2BDCF1}" dt="2023-08-27T04:27:36.984" v="536" actId="21"/>
          <ac:spMkLst>
            <pc:docMk/>
            <pc:sldMk cId="2064731688" sldId="293"/>
            <ac:spMk id="2" creationId="{12570DED-E942-4274-A5C5-61D0403EDC64}"/>
          </ac:spMkLst>
        </pc:spChg>
        <pc:spChg chg="add del mod">
          <ac:chgData name="Eric ocasio" userId="18bc80f30e64ca44" providerId="LiveId" clId="{8A675CE2-AEBB-4B55-8223-2814ED2BDCF1}" dt="2023-08-27T04:27:39.480" v="537" actId="21"/>
          <ac:spMkLst>
            <pc:docMk/>
            <pc:sldMk cId="2064731688" sldId="293"/>
            <ac:spMk id="4" creationId="{A4654BC4-B452-3B69-9251-3F24A034DE18}"/>
          </ac:spMkLst>
        </pc:spChg>
        <pc:spChg chg="mod">
          <ac:chgData name="Eric ocasio" userId="18bc80f30e64ca44" providerId="LiveId" clId="{8A675CE2-AEBB-4B55-8223-2814ED2BDCF1}" dt="2023-08-27T04:28:09.501" v="551" actId="20577"/>
          <ac:spMkLst>
            <pc:docMk/>
            <pc:sldMk cId="2064731688" sldId="293"/>
            <ac:spMk id="7" creationId="{FADDAB32-E602-42AB-85E5-81A683738955}"/>
          </ac:spMkLst>
        </pc:spChg>
      </pc:sldChg>
      <pc:sldChg chg="modSp add mod">
        <pc:chgData name="Eric ocasio" userId="18bc80f30e64ca44" providerId="LiveId" clId="{8A675CE2-AEBB-4B55-8223-2814ED2BDCF1}" dt="2023-08-27T04:30:12.554" v="574" actId="14100"/>
        <pc:sldMkLst>
          <pc:docMk/>
          <pc:sldMk cId="2171510539" sldId="294"/>
        </pc:sldMkLst>
        <pc:spChg chg="mod">
          <ac:chgData name="Eric ocasio" userId="18bc80f30e64ca44" providerId="LiveId" clId="{8A675CE2-AEBB-4B55-8223-2814ED2BDCF1}" dt="2023-08-27T04:29:44.464" v="560" actId="27636"/>
          <ac:spMkLst>
            <pc:docMk/>
            <pc:sldMk cId="2171510539" sldId="294"/>
            <ac:spMk id="2" creationId="{FED0132B-772A-4741-9DCF-A50A1FA0433C}"/>
          </ac:spMkLst>
        </pc:spChg>
        <pc:spChg chg="mod">
          <ac:chgData name="Eric ocasio" userId="18bc80f30e64ca44" providerId="LiveId" clId="{8A675CE2-AEBB-4B55-8223-2814ED2BDCF1}" dt="2023-08-27T04:30:07.766" v="573" actId="1076"/>
          <ac:spMkLst>
            <pc:docMk/>
            <pc:sldMk cId="2171510539" sldId="294"/>
            <ac:spMk id="4" creationId="{A3505F08-3FCA-414C-AC2D-5D600DFBB18E}"/>
          </ac:spMkLst>
        </pc:spChg>
        <pc:picChg chg="mod">
          <ac:chgData name="Eric ocasio" userId="18bc80f30e64ca44" providerId="LiveId" clId="{8A675CE2-AEBB-4B55-8223-2814ED2BDCF1}" dt="2023-08-27T04:30:12.554" v="574" actId="14100"/>
          <ac:picMkLst>
            <pc:docMk/>
            <pc:sldMk cId="2171510539" sldId="294"/>
            <ac:picMk id="6" creationId="{CB39DA3E-BAD5-FA31-F519-731E3CA7A9E5}"/>
          </ac:picMkLst>
        </pc:picChg>
      </pc:sldChg>
      <pc:sldChg chg="delSp modSp add mod setBg delDesignElem">
        <pc:chgData name="Eric ocasio" userId="18bc80f30e64ca44" providerId="LiveId" clId="{8A675CE2-AEBB-4B55-8223-2814ED2BDCF1}" dt="2023-08-27T04:32:06.408" v="628" actId="20577"/>
        <pc:sldMkLst>
          <pc:docMk/>
          <pc:sldMk cId="531234649" sldId="295"/>
        </pc:sldMkLst>
        <pc:spChg chg="mod">
          <ac:chgData name="Eric ocasio" userId="18bc80f30e64ca44" providerId="LiveId" clId="{8A675CE2-AEBB-4B55-8223-2814ED2BDCF1}" dt="2023-08-27T04:30:43.513" v="583" actId="14100"/>
          <ac:spMkLst>
            <pc:docMk/>
            <pc:sldMk cId="531234649" sldId="295"/>
            <ac:spMk id="2" creationId="{FED0132B-772A-4741-9DCF-A50A1FA0433C}"/>
          </ac:spMkLst>
        </pc:spChg>
        <pc:spChg chg="mod">
          <ac:chgData name="Eric ocasio" userId="18bc80f30e64ca44" providerId="LiveId" clId="{8A675CE2-AEBB-4B55-8223-2814ED2BDCF1}" dt="2023-08-27T04:32:06.408" v="628" actId="20577"/>
          <ac:spMkLst>
            <pc:docMk/>
            <pc:sldMk cId="531234649" sldId="295"/>
            <ac:spMk id="4" creationId="{A3505F08-3FCA-414C-AC2D-5D600DFBB18E}"/>
          </ac:spMkLst>
        </pc:spChg>
        <pc:spChg chg="del">
          <ac:chgData name="Eric ocasio" userId="18bc80f30e64ca44" providerId="LiveId" clId="{8A675CE2-AEBB-4B55-8223-2814ED2BDCF1}" dt="2023-08-27T04:30:25.713" v="576"/>
          <ac:spMkLst>
            <pc:docMk/>
            <pc:sldMk cId="531234649" sldId="295"/>
            <ac:spMk id="11" creationId="{A8908DB7-C3A6-4FCB-9820-CEE02B398C4A}"/>
          </ac:spMkLst>
        </pc:spChg>
        <pc:spChg chg="del">
          <ac:chgData name="Eric ocasio" userId="18bc80f30e64ca44" providerId="LiveId" clId="{8A675CE2-AEBB-4B55-8223-2814ED2BDCF1}" dt="2023-08-27T04:30:25.713" v="576"/>
          <ac:spMkLst>
            <pc:docMk/>
            <pc:sldMk cId="531234649" sldId="295"/>
            <ac:spMk id="13" creationId="{535742DD-1B16-4E9D-B715-0D74B4574A68}"/>
          </ac:spMkLst>
        </pc:spChg>
        <pc:picChg chg="mod">
          <ac:chgData name="Eric ocasio" userId="18bc80f30e64ca44" providerId="LiveId" clId="{8A675CE2-AEBB-4B55-8223-2814ED2BDCF1}" dt="2023-08-27T04:30:53.359" v="585" actId="1076"/>
          <ac:picMkLst>
            <pc:docMk/>
            <pc:sldMk cId="531234649" sldId="295"/>
            <ac:picMk id="6" creationId="{C74F739B-2FB6-3D99-FE78-0909142719BE}"/>
          </ac:picMkLst>
        </pc:picChg>
      </pc:sldChg>
      <pc:sldChg chg="delSp modSp add mod">
        <pc:chgData name="Eric ocasio" userId="18bc80f30e64ca44" providerId="LiveId" clId="{8A675CE2-AEBB-4B55-8223-2814ED2BDCF1}" dt="2023-08-27T04:34:29.030" v="653" actId="21"/>
        <pc:sldMkLst>
          <pc:docMk/>
          <pc:sldMk cId="896611729" sldId="296"/>
        </pc:sldMkLst>
        <pc:spChg chg="mod">
          <ac:chgData name="Eric ocasio" userId="18bc80f30e64ca44" providerId="LiveId" clId="{8A675CE2-AEBB-4B55-8223-2814ED2BDCF1}" dt="2023-08-27T04:32:45.597" v="634" actId="1076"/>
          <ac:spMkLst>
            <pc:docMk/>
            <pc:sldMk cId="896611729" sldId="296"/>
            <ac:spMk id="2" creationId="{12570DED-E942-4274-A5C5-61D0403EDC64}"/>
          </ac:spMkLst>
        </pc:spChg>
        <pc:spChg chg="mod">
          <ac:chgData name="Eric ocasio" userId="18bc80f30e64ca44" providerId="LiveId" clId="{8A675CE2-AEBB-4B55-8223-2814ED2BDCF1}" dt="2023-08-27T04:33:50.219" v="648" actId="20577"/>
          <ac:spMkLst>
            <pc:docMk/>
            <pc:sldMk cId="896611729" sldId="296"/>
            <ac:spMk id="3" creationId="{359ABB22-E52E-475E-A637-B8C80B6E3197}"/>
          </ac:spMkLst>
        </pc:spChg>
        <pc:spChg chg="del">
          <ac:chgData name="Eric ocasio" userId="18bc80f30e64ca44" providerId="LiveId" clId="{8A675CE2-AEBB-4B55-8223-2814ED2BDCF1}" dt="2023-08-27T04:34:29.030" v="653" actId="21"/>
          <ac:spMkLst>
            <pc:docMk/>
            <pc:sldMk cId="896611729" sldId="296"/>
            <ac:spMk id="4" creationId="{C93323F9-D37D-447F-98A8-C2C6F1A4461B}"/>
          </ac:spMkLst>
        </pc:spChg>
        <pc:spChg chg="mod">
          <ac:chgData name="Eric ocasio" userId="18bc80f30e64ca44" providerId="LiveId" clId="{8A675CE2-AEBB-4B55-8223-2814ED2BDCF1}" dt="2023-08-27T04:34:16.872" v="652" actId="1076"/>
          <ac:spMkLst>
            <pc:docMk/>
            <pc:sldMk cId="896611729" sldId="296"/>
            <ac:spMk id="5" creationId="{9E9C1325-020B-4670-B3DB-1D82E88B0052}"/>
          </ac:spMkLst>
        </pc:spChg>
        <pc:spChg chg="mod">
          <ac:chgData name="Eric ocasio" userId="18bc80f30e64ca44" providerId="LiveId" clId="{8A675CE2-AEBB-4B55-8223-2814ED2BDCF1}" dt="2023-08-27T04:33:12.760" v="641" actId="404"/>
          <ac:spMkLst>
            <pc:docMk/>
            <pc:sldMk cId="896611729" sldId="296"/>
            <ac:spMk id="6" creationId="{890A75D6-419B-4E79-B229-7734B2A239E0}"/>
          </ac:spMkLst>
        </pc:spChg>
      </pc:sldChg>
      <pc:sldChg chg="addSp delSp modSp add mod">
        <pc:chgData name="Eric ocasio" userId="18bc80f30e64ca44" providerId="LiveId" clId="{8A675CE2-AEBB-4B55-8223-2814ED2BDCF1}" dt="2023-08-27T04:36:43.223" v="694" actId="255"/>
        <pc:sldMkLst>
          <pc:docMk/>
          <pc:sldMk cId="377455551" sldId="297"/>
        </pc:sldMkLst>
        <pc:spChg chg="del">
          <ac:chgData name="Eric ocasio" userId="18bc80f30e64ca44" providerId="LiveId" clId="{8A675CE2-AEBB-4B55-8223-2814ED2BDCF1}" dt="2023-08-27T04:34:44.632" v="655" actId="21"/>
          <ac:spMkLst>
            <pc:docMk/>
            <pc:sldMk cId="377455551" sldId="297"/>
            <ac:spMk id="2" creationId="{12570DED-E942-4274-A5C5-61D0403EDC64}"/>
          </ac:spMkLst>
        </pc:spChg>
        <pc:spChg chg="add del mod">
          <ac:chgData name="Eric ocasio" userId="18bc80f30e64ca44" providerId="LiveId" clId="{8A675CE2-AEBB-4B55-8223-2814ED2BDCF1}" dt="2023-08-27T04:34:50.579" v="656" actId="21"/>
          <ac:spMkLst>
            <pc:docMk/>
            <pc:sldMk cId="377455551" sldId="297"/>
            <ac:spMk id="4" creationId="{697767DC-D99B-0EE5-B28B-2BE15EBC0AE3}"/>
          </ac:spMkLst>
        </pc:spChg>
        <pc:spChg chg="mod">
          <ac:chgData name="Eric ocasio" userId="18bc80f30e64ca44" providerId="LiveId" clId="{8A675CE2-AEBB-4B55-8223-2814ED2BDCF1}" dt="2023-08-27T04:36:43.223" v="694" actId="255"/>
          <ac:spMkLst>
            <pc:docMk/>
            <pc:sldMk cId="377455551" sldId="297"/>
            <ac:spMk id="7" creationId="{FADDAB32-E602-42AB-85E5-81A683738955}"/>
          </ac:spMkLst>
        </pc:spChg>
      </pc:sldChg>
      <pc:sldChg chg="delSp add del setBg delDesignElem">
        <pc:chgData name="Eric ocasio" userId="18bc80f30e64ca44" providerId="LiveId" clId="{8A675CE2-AEBB-4B55-8223-2814ED2BDCF1}" dt="2023-08-27T04:37:48.430" v="704" actId="2696"/>
        <pc:sldMkLst>
          <pc:docMk/>
          <pc:sldMk cId="3013535382" sldId="298"/>
        </pc:sldMkLst>
        <pc:spChg chg="del">
          <ac:chgData name="Eric ocasio" userId="18bc80f30e64ca44" providerId="LiveId" clId="{8A675CE2-AEBB-4B55-8223-2814ED2BDCF1}" dt="2023-08-27T04:37:38.251" v="700"/>
          <ac:spMkLst>
            <pc:docMk/>
            <pc:sldMk cId="3013535382" sldId="298"/>
            <ac:spMk id="7" creationId="{A6F05DDE-5F2C-44F5-BACC-DED4737B11B8}"/>
          </ac:spMkLst>
        </pc:spChg>
        <pc:spChg chg="del">
          <ac:chgData name="Eric ocasio" userId="18bc80f30e64ca44" providerId="LiveId" clId="{8A675CE2-AEBB-4B55-8223-2814ED2BDCF1}" dt="2023-08-27T04:37:38.251" v="700"/>
          <ac:spMkLst>
            <pc:docMk/>
            <pc:sldMk cId="3013535382" sldId="298"/>
            <ac:spMk id="9" creationId="{7EFFE664-A3F2-4977-A6E3-C38CF57A1630}"/>
          </ac:spMkLst>
        </pc:spChg>
        <pc:spChg chg="del">
          <ac:chgData name="Eric ocasio" userId="18bc80f30e64ca44" providerId="LiveId" clId="{8A675CE2-AEBB-4B55-8223-2814ED2BDCF1}" dt="2023-08-27T04:37:38.251" v="700"/>
          <ac:spMkLst>
            <pc:docMk/>
            <pc:sldMk cId="3013535382" sldId="298"/>
            <ac:spMk id="11" creationId="{C85C471A-7EB8-45A1-901F-B4BBC499F1ED}"/>
          </ac:spMkLst>
        </pc:spChg>
      </pc:sldChg>
      <pc:sldChg chg="modSp add mod ord">
        <pc:chgData name="Eric ocasio" userId="18bc80f30e64ca44" providerId="LiveId" clId="{8A675CE2-AEBB-4B55-8223-2814ED2BDCF1}" dt="2023-08-27T04:38:10.288" v="705"/>
        <pc:sldMkLst>
          <pc:docMk/>
          <pc:sldMk cId="1521446903" sldId="299"/>
        </pc:sldMkLst>
        <pc:spChg chg="mod">
          <ac:chgData name="Eric ocasio" userId="18bc80f30e64ca44" providerId="LiveId" clId="{8A675CE2-AEBB-4B55-8223-2814ED2BDCF1}" dt="2023-08-27T04:38:10.288" v="705"/>
          <ac:spMkLst>
            <pc:docMk/>
            <pc:sldMk cId="1521446903" sldId="299"/>
            <ac:spMk id="2" creationId="{03294AA0-EBCB-44EE-B78C-03294AAEAAEA}"/>
          </ac:spMkLst>
        </pc:spChg>
      </pc:sldChg>
      <pc:sldChg chg="addSp delSp modSp add mod setBg delDesignElem">
        <pc:chgData name="Eric ocasio" userId="18bc80f30e64ca44" providerId="LiveId" clId="{8A675CE2-AEBB-4B55-8223-2814ED2BDCF1}" dt="2023-08-27T04:39:35.322" v="741" actId="1076"/>
        <pc:sldMkLst>
          <pc:docMk/>
          <pc:sldMk cId="4223431182" sldId="300"/>
        </pc:sldMkLst>
        <pc:spChg chg="del">
          <ac:chgData name="Eric ocasio" userId="18bc80f30e64ca44" providerId="LiveId" clId="{8A675CE2-AEBB-4B55-8223-2814ED2BDCF1}" dt="2023-08-27T04:38:32.167" v="709" actId="21"/>
          <ac:spMkLst>
            <pc:docMk/>
            <pc:sldMk cId="4223431182" sldId="300"/>
            <ac:spMk id="2" creationId="{12570DED-E942-4274-A5C5-61D0403EDC64}"/>
          </ac:spMkLst>
        </pc:spChg>
        <pc:spChg chg="add del mod">
          <ac:chgData name="Eric ocasio" userId="18bc80f30e64ca44" providerId="LiveId" clId="{8A675CE2-AEBB-4B55-8223-2814ED2BDCF1}" dt="2023-08-27T04:38:36.039" v="710" actId="21"/>
          <ac:spMkLst>
            <pc:docMk/>
            <pc:sldMk cId="4223431182" sldId="300"/>
            <ac:spMk id="4" creationId="{6744DF10-6729-E29F-121B-8BD647240D35}"/>
          </ac:spMkLst>
        </pc:spChg>
        <pc:spChg chg="mod">
          <ac:chgData name="Eric ocasio" userId="18bc80f30e64ca44" providerId="LiveId" clId="{8A675CE2-AEBB-4B55-8223-2814ED2BDCF1}" dt="2023-08-27T04:39:28.195" v="738" actId="404"/>
          <ac:spMkLst>
            <pc:docMk/>
            <pc:sldMk cId="4223431182" sldId="300"/>
            <ac:spMk id="7" creationId="{FADDAB32-E602-42AB-85E5-81A683738955}"/>
          </ac:spMkLst>
        </pc:spChg>
        <pc:spChg chg="del">
          <ac:chgData name="Eric ocasio" userId="18bc80f30e64ca44" providerId="LiveId" clId="{8A675CE2-AEBB-4B55-8223-2814ED2BDCF1}" dt="2023-08-27T04:38:23.268" v="707"/>
          <ac:spMkLst>
            <pc:docMk/>
            <pc:sldMk cId="4223431182" sldId="300"/>
            <ac:spMk id="16" creationId="{A8908DB7-C3A6-4FCB-9820-CEE02B398C4A}"/>
          </ac:spMkLst>
        </pc:spChg>
        <pc:spChg chg="del">
          <ac:chgData name="Eric ocasio" userId="18bc80f30e64ca44" providerId="LiveId" clId="{8A675CE2-AEBB-4B55-8223-2814ED2BDCF1}" dt="2023-08-27T04:38:23.268" v="707"/>
          <ac:spMkLst>
            <pc:docMk/>
            <pc:sldMk cId="4223431182" sldId="300"/>
            <ac:spMk id="17" creationId="{535742DD-1B16-4E9D-B715-0D74B4574A68}"/>
          </ac:spMkLst>
        </pc:spChg>
        <pc:picChg chg="mod">
          <ac:chgData name="Eric ocasio" userId="18bc80f30e64ca44" providerId="LiveId" clId="{8A675CE2-AEBB-4B55-8223-2814ED2BDCF1}" dt="2023-08-27T04:39:35.322" v="741" actId="1076"/>
          <ac:picMkLst>
            <pc:docMk/>
            <pc:sldMk cId="4223431182" sldId="300"/>
            <ac:picMk id="5" creationId="{26A59EB8-CD8A-B1D9-F18A-C64EDF5F43EB}"/>
          </ac:picMkLst>
        </pc:picChg>
      </pc:sldChg>
      <pc:sldChg chg="modSp add mod">
        <pc:chgData name="Eric ocasio" userId="18bc80f30e64ca44" providerId="LiveId" clId="{8A675CE2-AEBB-4B55-8223-2814ED2BDCF1}" dt="2023-08-27T04:40:37.827" v="767" actId="20577"/>
        <pc:sldMkLst>
          <pc:docMk/>
          <pc:sldMk cId="1332359532" sldId="301"/>
        </pc:sldMkLst>
        <pc:spChg chg="mod">
          <ac:chgData name="Eric ocasio" userId="18bc80f30e64ca44" providerId="LiveId" clId="{8A675CE2-AEBB-4B55-8223-2814ED2BDCF1}" dt="2023-08-27T04:39:55.466" v="743" actId="27636"/>
          <ac:spMkLst>
            <pc:docMk/>
            <pc:sldMk cId="1332359532" sldId="301"/>
            <ac:spMk id="2" creationId="{010035A6-78B3-40AC-9630-CF36D03014DC}"/>
          </ac:spMkLst>
        </pc:spChg>
        <pc:spChg chg="mod">
          <ac:chgData name="Eric ocasio" userId="18bc80f30e64ca44" providerId="LiveId" clId="{8A675CE2-AEBB-4B55-8223-2814ED2BDCF1}" dt="2023-08-27T04:40:37.827" v="767" actId="20577"/>
          <ac:spMkLst>
            <pc:docMk/>
            <pc:sldMk cId="1332359532" sldId="301"/>
            <ac:spMk id="4" creationId="{CC77FF2E-83E9-477A-B7A4-F7D771078738}"/>
          </ac:spMkLst>
        </pc:spChg>
      </pc:sldChg>
      <pc:sldChg chg="modSp add mod">
        <pc:chgData name="Eric ocasio" userId="18bc80f30e64ca44" providerId="LiveId" clId="{8A675CE2-AEBB-4B55-8223-2814ED2BDCF1}" dt="2023-08-27T04:41:16.800" v="781" actId="1076"/>
        <pc:sldMkLst>
          <pc:docMk/>
          <pc:sldMk cId="2528231431" sldId="302"/>
        </pc:sldMkLst>
        <pc:spChg chg="mod">
          <ac:chgData name="Eric ocasio" userId="18bc80f30e64ca44" providerId="LiveId" clId="{8A675CE2-AEBB-4B55-8223-2814ED2BDCF1}" dt="2023-08-27T04:41:16.800" v="781" actId="1076"/>
          <ac:spMkLst>
            <pc:docMk/>
            <pc:sldMk cId="2528231431" sldId="302"/>
            <ac:spMk id="2" creationId="{12570DED-E942-4274-A5C5-61D0403EDC64}"/>
          </ac:spMkLst>
        </pc:spChg>
        <pc:spChg chg="mod">
          <ac:chgData name="Eric ocasio" userId="18bc80f30e64ca44" providerId="LiveId" clId="{8A675CE2-AEBB-4B55-8223-2814ED2BDCF1}" dt="2023-08-27T04:40:58.865" v="771" actId="403"/>
          <ac:spMkLst>
            <pc:docMk/>
            <pc:sldMk cId="2528231431" sldId="302"/>
            <ac:spMk id="5" creationId="{DFE37404-244A-4FE3-B76E-92D70D68E4EE}"/>
          </ac:spMkLst>
        </pc:spChg>
      </pc:sldChg>
      <pc:sldChg chg="modSp add mod">
        <pc:chgData name="Eric ocasio" userId="18bc80f30e64ca44" providerId="LiveId" clId="{8A675CE2-AEBB-4B55-8223-2814ED2BDCF1}" dt="2023-08-27T04:42:07.561" v="790" actId="1076"/>
        <pc:sldMkLst>
          <pc:docMk/>
          <pc:sldMk cId="949369750" sldId="303"/>
        </pc:sldMkLst>
        <pc:spChg chg="mod">
          <ac:chgData name="Eric ocasio" userId="18bc80f30e64ca44" providerId="LiveId" clId="{8A675CE2-AEBB-4B55-8223-2814ED2BDCF1}" dt="2023-08-27T04:42:07.561" v="790" actId="1076"/>
          <ac:spMkLst>
            <pc:docMk/>
            <pc:sldMk cId="949369750" sldId="303"/>
            <ac:spMk id="2" creationId="{12570DED-E942-4274-A5C5-61D0403EDC64}"/>
          </ac:spMkLst>
        </pc:spChg>
        <pc:graphicFrameChg chg="mod">
          <ac:chgData name="Eric ocasio" userId="18bc80f30e64ca44" providerId="LiveId" clId="{8A675CE2-AEBB-4B55-8223-2814ED2BDCF1}" dt="2023-08-27T04:41:46.966" v="783" actId="1076"/>
          <ac:graphicFrameMkLst>
            <pc:docMk/>
            <pc:sldMk cId="949369750" sldId="303"/>
            <ac:graphicFrameMk id="4" creationId="{729E312D-551A-7840-6DE1-C91D06B01C2A}"/>
          </ac:graphicFrameMkLst>
        </pc:graphicFrameChg>
      </pc:sldChg>
      <pc:sldChg chg="addSp delSp modSp add mod">
        <pc:chgData name="Eric ocasio" userId="18bc80f30e64ca44" providerId="LiveId" clId="{8A675CE2-AEBB-4B55-8223-2814ED2BDCF1}" dt="2023-08-27T04:42:57.140" v="807" actId="20577"/>
        <pc:sldMkLst>
          <pc:docMk/>
          <pc:sldMk cId="2675210591" sldId="304"/>
        </pc:sldMkLst>
        <pc:spChg chg="del">
          <ac:chgData name="Eric ocasio" userId="18bc80f30e64ca44" providerId="LiveId" clId="{8A675CE2-AEBB-4B55-8223-2814ED2BDCF1}" dt="2023-08-27T04:42:26.902" v="792" actId="21"/>
          <ac:spMkLst>
            <pc:docMk/>
            <pc:sldMk cId="2675210591" sldId="304"/>
            <ac:spMk id="2" creationId="{12570DED-E942-4274-A5C5-61D0403EDC64}"/>
          </ac:spMkLst>
        </pc:spChg>
        <pc:spChg chg="add del mod">
          <ac:chgData name="Eric ocasio" userId="18bc80f30e64ca44" providerId="LiveId" clId="{8A675CE2-AEBB-4B55-8223-2814ED2BDCF1}" dt="2023-08-27T04:42:30.306" v="793" actId="21"/>
          <ac:spMkLst>
            <pc:docMk/>
            <pc:sldMk cId="2675210591" sldId="304"/>
            <ac:spMk id="4" creationId="{BEA5DBDA-84F1-59EE-EB4C-98F11389ACA8}"/>
          </ac:spMkLst>
        </pc:spChg>
        <pc:spChg chg="mod">
          <ac:chgData name="Eric ocasio" userId="18bc80f30e64ca44" providerId="LiveId" clId="{8A675CE2-AEBB-4B55-8223-2814ED2BDCF1}" dt="2023-08-27T04:42:57.140" v="807" actId="20577"/>
          <ac:spMkLst>
            <pc:docMk/>
            <pc:sldMk cId="2675210591" sldId="304"/>
            <ac:spMk id="7" creationId="{FADDAB32-E602-42AB-85E5-81A683738955}"/>
          </ac:spMkLst>
        </pc:spChg>
      </pc:sldChg>
      <pc:sldChg chg="modSp add mod ord">
        <pc:chgData name="Eric ocasio" userId="18bc80f30e64ca44" providerId="LiveId" clId="{8A675CE2-AEBB-4B55-8223-2814ED2BDCF1}" dt="2023-08-27T04:44:46.420" v="811"/>
        <pc:sldMkLst>
          <pc:docMk/>
          <pc:sldMk cId="1042575657" sldId="305"/>
        </pc:sldMkLst>
        <pc:spChg chg="mod">
          <ac:chgData name="Eric ocasio" userId="18bc80f30e64ca44" providerId="LiveId" clId="{8A675CE2-AEBB-4B55-8223-2814ED2BDCF1}" dt="2023-08-27T04:44:46.420" v="811"/>
          <ac:spMkLst>
            <pc:docMk/>
            <pc:sldMk cId="1042575657" sldId="305"/>
            <ac:spMk id="2" creationId="{03294AA0-EBCB-44EE-B78C-03294AAEAAEA}"/>
          </ac:spMkLst>
        </pc:spChg>
      </pc:sldChg>
      <pc:sldChg chg="modSp add del mod">
        <pc:chgData name="Eric ocasio" userId="18bc80f30e64ca44" providerId="LiveId" clId="{8A675CE2-AEBB-4B55-8223-2814ED2BDCF1}" dt="2023-08-27T04:45:29.932" v="819"/>
        <pc:sldMkLst>
          <pc:docMk/>
          <pc:sldMk cId="782243806" sldId="306"/>
        </pc:sldMkLst>
        <pc:spChg chg="mod">
          <ac:chgData name="Eric ocasio" userId="18bc80f30e64ca44" providerId="LiveId" clId="{8A675CE2-AEBB-4B55-8223-2814ED2BDCF1}" dt="2023-08-27T04:45:29.932" v="819"/>
          <ac:spMkLst>
            <pc:docMk/>
            <pc:sldMk cId="782243806" sldId="306"/>
            <ac:spMk id="7" creationId="{FADDAB32-E602-42AB-85E5-81A683738955}"/>
          </ac:spMkLst>
        </pc:spChg>
      </pc:sldChg>
      <pc:sldChg chg="modSp add del mod">
        <pc:chgData name="Eric ocasio" userId="18bc80f30e64ca44" providerId="LiveId" clId="{8A675CE2-AEBB-4B55-8223-2814ED2BDCF1}" dt="2023-08-27T04:45:20.309" v="815"/>
        <pc:sldMkLst>
          <pc:docMk/>
          <pc:sldMk cId="1565394353" sldId="306"/>
        </pc:sldMkLst>
        <pc:spChg chg="mod">
          <ac:chgData name="Eric ocasio" userId="18bc80f30e64ca44" providerId="LiveId" clId="{8A675CE2-AEBB-4B55-8223-2814ED2BDCF1}" dt="2023-08-27T04:45:20.309" v="815"/>
          <ac:spMkLst>
            <pc:docMk/>
            <pc:sldMk cId="1565394353" sldId="306"/>
            <ac:spMk id="7" creationId="{FADDAB32-E602-42AB-85E5-81A683738955}"/>
          </ac:spMkLst>
        </pc:spChg>
      </pc:sldChg>
      <pc:sldChg chg="addSp delSp modSp add del mod">
        <pc:chgData name="Eric ocasio" userId="18bc80f30e64ca44" providerId="LiveId" clId="{8A675CE2-AEBB-4B55-8223-2814ED2BDCF1}" dt="2023-08-27T04:46:37.852" v="840" actId="2696"/>
        <pc:sldMkLst>
          <pc:docMk/>
          <pc:sldMk cId="3088452300" sldId="306"/>
        </pc:sldMkLst>
        <pc:spChg chg="del">
          <ac:chgData name="Eric ocasio" userId="18bc80f30e64ca44" providerId="LiveId" clId="{8A675CE2-AEBB-4B55-8223-2814ED2BDCF1}" dt="2023-08-27T04:45:46.110" v="822" actId="21"/>
          <ac:spMkLst>
            <pc:docMk/>
            <pc:sldMk cId="3088452300" sldId="306"/>
            <ac:spMk id="2" creationId="{12570DED-E942-4274-A5C5-61D0403EDC64}"/>
          </ac:spMkLst>
        </pc:spChg>
        <pc:spChg chg="add del mod">
          <ac:chgData name="Eric ocasio" userId="18bc80f30e64ca44" providerId="LiveId" clId="{8A675CE2-AEBB-4B55-8223-2814ED2BDCF1}" dt="2023-08-27T04:45:50.904" v="823" actId="21"/>
          <ac:spMkLst>
            <pc:docMk/>
            <pc:sldMk cId="3088452300" sldId="306"/>
            <ac:spMk id="5" creationId="{EF3606F9-742D-E919-571D-CF722F548315}"/>
          </ac:spMkLst>
        </pc:spChg>
        <pc:spChg chg="mod">
          <ac:chgData name="Eric ocasio" userId="18bc80f30e64ca44" providerId="LiveId" clId="{8A675CE2-AEBB-4B55-8223-2814ED2BDCF1}" dt="2023-08-27T04:46:18.776" v="836" actId="1076"/>
          <ac:spMkLst>
            <pc:docMk/>
            <pc:sldMk cId="3088452300" sldId="306"/>
            <ac:spMk id="7" creationId="{FADDAB32-E602-42AB-85E5-81A683738955}"/>
          </ac:spMkLst>
        </pc:spChg>
      </pc:sldChg>
      <pc:sldChg chg="add del">
        <pc:chgData name="Eric ocasio" userId="18bc80f30e64ca44" providerId="LiveId" clId="{8A675CE2-AEBB-4B55-8223-2814ED2BDCF1}" dt="2023-08-27T04:46:52.275" v="842" actId="2696"/>
        <pc:sldMkLst>
          <pc:docMk/>
          <pc:sldMk cId="3859268709" sldId="306"/>
        </pc:sldMkLst>
      </pc:sldChg>
      <pc:sldChg chg="addSp modSp add mod ord">
        <pc:chgData name="Eric ocasio" userId="18bc80f30e64ca44" providerId="LiveId" clId="{8A675CE2-AEBB-4B55-8223-2814ED2BDCF1}" dt="2023-08-27T04:47:33.329" v="852" actId="1076"/>
        <pc:sldMkLst>
          <pc:docMk/>
          <pc:sldMk cId="1922792558" sldId="307"/>
        </pc:sldMkLst>
        <pc:spChg chg="mod">
          <ac:chgData name="Eric ocasio" userId="18bc80f30e64ca44" providerId="LiveId" clId="{8A675CE2-AEBB-4B55-8223-2814ED2BDCF1}" dt="2023-08-27T04:47:20.618" v="849" actId="1076"/>
          <ac:spMkLst>
            <pc:docMk/>
            <pc:sldMk cId="1922792558" sldId="307"/>
            <ac:spMk id="7" creationId="{FADDAB32-E602-42AB-85E5-81A683738955}"/>
          </ac:spMkLst>
        </pc:spChg>
        <pc:picChg chg="add mod">
          <ac:chgData name="Eric ocasio" userId="18bc80f30e64ca44" providerId="LiveId" clId="{8A675CE2-AEBB-4B55-8223-2814ED2BDCF1}" dt="2023-08-27T04:47:33.329" v="852" actId="1076"/>
          <ac:picMkLst>
            <pc:docMk/>
            <pc:sldMk cId="1922792558" sldId="307"/>
            <ac:picMk id="2" creationId="{9185B42B-04CA-D577-A4AD-ED3524E7D5E7}"/>
          </ac:picMkLst>
        </pc:picChg>
      </pc:sldChg>
      <pc:sldChg chg="delSp modSp add mod setBg delDesignElem">
        <pc:chgData name="Eric ocasio" userId="18bc80f30e64ca44" providerId="LiveId" clId="{8A675CE2-AEBB-4B55-8223-2814ED2BDCF1}" dt="2023-08-27T04:49:04.456" v="886" actId="1076"/>
        <pc:sldMkLst>
          <pc:docMk/>
          <pc:sldMk cId="2904159917" sldId="308"/>
        </pc:sldMkLst>
        <pc:spChg chg="mod">
          <ac:chgData name="Eric ocasio" userId="18bc80f30e64ca44" providerId="LiveId" clId="{8A675CE2-AEBB-4B55-8223-2814ED2BDCF1}" dt="2023-08-27T04:49:04.456" v="886" actId="1076"/>
          <ac:spMkLst>
            <pc:docMk/>
            <pc:sldMk cId="2904159917" sldId="308"/>
            <ac:spMk id="4" creationId="{CC77FF2E-83E9-477A-B7A4-F7D771078738}"/>
          </ac:spMkLst>
        </pc:spChg>
        <pc:grpChg chg="del">
          <ac:chgData name="Eric ocasio" userId="18bc80f30e64ca44" providerId="LiveId" clId="{8A675CE2-AEBB-4B55-8223-2814ED2BDCF1}" dt="2023-08-27T04:47:45.297" v="854"/>
          <ac:grpSpMkLst>
            <pc:docMk/>
            <pc:sldMk cId="2904159917" sldId="308"/>
            <ac:grpSpMk id="15" creationId="{3AFCAD34-1AFC-BC1A-F6B2-C34C63912EAB}"/>
          </ac:grpSpMkLst>
        </pc:grpChg>
        <pc:picChg chg="mod">
          <ac:chgData name="Eric ocasio" userId="18bc80f30e64ca44" providerId="LiveId" clId="{8A675CE2-AEBB-4B55-8223-2814ED2BDCF1}" dt="2023-08-27T04:48:58.373" v="884" actId="1076"/>
          <ac:picMkLst>
            <pc:docMk/>
            <pc:sldMk cId="2904159917" sldId="308"/>
            <ac:picMk id="10" creationId="{46E526AF-DACA-C3E1-2F98-4FCFC90AF8EF}"/>
          </ac:picMkLst>
        </pc:picChg>
      </pc:sldChg>
      <pc:sldChg chg="modSp add mod">
        <pc:chgData name="Eric ocasio" userId="18bc80f30e64ca44" providerId="LiveId" clId="{8A675CE2-AEBB-4B55-8223-2814ED2BDCF1}" dt="2023-08-27T04:50:00.366" v="903" actId="1076"/>
        <pc:sldMkLst>
          <pc:docMk/>
          <pc:sldMk cId="709238054" sldId="309"/>
        </pc:sldMkLst>
        <pc:spChg chg="mod">
          <ac:chgData name="Eric ocasio" userId="18bc80f30e64ca44" providerId="LiveId" clId="{8A675CE2-AEBB-4B55-8223-2814ED2BDCF1}" dt="2023-08-27T04:49:51.336" v="901" actId="14100"/>
          <ac:spMkLst>
            <pc:docMk/>
            <pc:sldMk cId="709238054" sldId="309"/>
            <ac:spMk id="2" creationId="{010035A6-78B3-40AC-9630-CF36D03014DC}"/>
          </ac:spMkLst>
        </pc:spChg>
        <pc:spChg chg="mod">
          <ac:chgData name="Eric ocasio" userId="18bc80f30e64ca44" providerId="LiveId" clId="{8A675CE2-AEBB-4B55-8223-2814ED2BDCF1}" dt="2023-08-27T04:49:55.438" v="902" actId="1076"/>
          <ac:spMkLst>
            <pc:docMk/>
            <pc:sldMk cId="709238054" sldId="309"/>
            <ac:spMk id="4" creationId="{CC77FF2E-83E9-477A-B7A4-F7D771078738}"/>
          </ac:spMkLst>
        </pc:spChg>
        <pc:picChg chg="mod">
          <ac:chgData name="Eric ocasio" userId="18bc80f30e64ca44" providerId="LiveId" clId="{8A675CE2-AEBB-4B55-8223-2814ED2BDCF1}" dt="2023-08-27T04:50:00.366" v="903" actId="1076"/>
          <ac:picMkLst>
            <pc:docMk/>
            <pc:sldMk cId="709238054" sldId="309"/>
            <ac:picMk id="6" creationId="{2ADAB7DA-7E14-448E-6D6F-50DE8A1328B0}"/>
          </ac:picMkLst>
        </pc:picChg>
      </pc:sldChg>
      <pc:sldChg chg="addSp delSp modSp add mod">
        <pc:chgData name="Eric ocasio" userId="18bc80f30e64ca44" providerId="LiveId" clId="{8A675CE2-AEBB-4B55-8223-2814ED2BDCF1}" dt="2023-08-27T04:50:59.847" v="925" actId="1076"/>
        <pc:sldMkLst>
          <pc:docMk/>
          <pc:sldMk cId="1286842011" sldId="310"/>
        </pc:sldMkLst>
        <pc:spChg chg="del">
          <ac:chgData name="Eric ocasio" userId="18bc80f30e64ca44" providerId="LiveId" clId="{8A675CE2-AEBB-4B55-8223-2814ED2BDCF1}" dt="2023-08-27T04:50:16.147" v="906" actId="21"/>
          <ac:spMkLst>
            <pc:docMk/>
            <pc:sldMk cId="1286842011" sldId="310"/>
            <ac:spMk id="2" creationId="{12570DED-E942-4274-A5C5-61D0403EDC64}"/>
          </ac:spMkLst>
        </pc:spChg>
        <pc:spChg chg="add del mod">
          <ac:chgData name="Eric ocasio" userId="18bc80f30e64ca44" providerId="LiveId" clId="{8A675CE2-AEBB-4B55-8223-2814ED2BDCF1}" dt="2023-08-27T04:50:18.121" v="907" actId="21"/>
          <ac:spMkLst>
            <pc:docMk/>
            <pc:sldMk cId="1286842011" sldId="310"/>
            <ac:spMk id="4" creationId="{9EAB16D2-E82C-843B-4858-2312EB1385CE}"/>
          </ac:spMkLst>
        </pc:spChg>
        <pc:spChg chg="mod">
          <ac:chgData name="Eric ocasio" userId="18bc80f30e64ca44" providerId="LiveId" clId="{8A675CE2-AEBB-4B55-8223-2814ED2BDCF1}" dt="2023-08-27T04:50:59.847" v="925" actId="1076"/>
          <ac:spMkLst>
            <pc:docMk/>
            <pc:sldMk cId="1286842011" sldId="310"/>
            <ac:spMk id="7" creationId="{FADDAB32-E602-42AB-85E5-81A68373895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8/26/2023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37203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33E54A-A8CA-48C1-9504-691B58049D29}" type="datetimeFigureOut">
              <a:rPr lang="en-US" dirty="0"/>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038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6C806-BBF7-471C-9527-881CE2266695}" type="datetimeFigureOut">
              <a:rPr lang="en-US" dirty="0"/>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572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94063-DF36-4330-A365-08DA1FA5B7D6}" type="datetimeFigureOut">
              <a:rPr lang="en-US" dirty="0"/>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1741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585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CFA4AC-08CC-42CE-BD01-C191750A04EC}" type="datetimeFigureOut">
              <a:rPr lang="en-US" dirty="0"/>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836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BA7A723-92A7-435B-B681-F25B092FEFEB}" type="datetimeFigureOut">
              <a:rPr lang="en-US" dirty="0"/>
              <a:t>8/26/2023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6005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8/26/2023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7605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8/26/2023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5458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4057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2925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8/26/2023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82536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DD0A2-4DEB-4C16-87F8-B4B66723C1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25"/>
          <a:stretch/>
        </p:blipFill>
        <p:spPr>
          <a:xfrm>
            <a:off x="20" y="10"/>
            <a:ext cx="12188932" cy="6857990"/>
          </a:xfrm>
          <a:prstGeom prst="rect">
            <a:avLst/>
          </a:prstGeom>
        </p:spPr>
      </p:pic>
      <p:sp>
        <p:nvSpPr>
          <p:cNvPr id="2" name="Title 1"/>
          <p:cNvSpPr>
            <a:spLocks noGrp="1"/>
          </p:cNvSpPr>
          <p:nvPr>
            <p:ph type="ctrTitle"/>
          </p:nvPr>
        </p:nvSpPr>
        <p:spPr>
          <a:xfrm>
            <a:off x="841248" y="3798277"/>
            <a:ext cx="6947455" cy="1976958"/>
          </a:xfrm>
        </p:spPr>
        <p:txBody>
          <a:bodyPr anchor="b">
            <a:normAutofit/>
          </a:bodyPr>
          <a:lstStyle/>
          <a:p>
            <a:r>
              <a:rPr lang="en-US" sz="4200">
                <a:solidFill>
                  <a:srgbClr val="FFFFFF"/>
                </a:solidFill>
                <a:cs typeface="Calibri Light"/>
              </a:rPr>
              <a:t>CEIS101 Course project</a:t>
            </a:r>
            <a:br>
              <a:rPr lang="en-US" sz="4200">
                <a:solidFill>
                  <a:srgbClr val="FFFFFF"/>
                </a:solidFill>
                <a:cs typeface="Calibri Light"/>
              </a:rPr>
            </a:br>
            <a:r>
              <a:rPr lang="en-US" sz="4200">
                <a:solidFill>
                  <a:srgbClr val="FFFFFF"/>
                </a:solidFill>
                <a:cs typeface="Calibri Light"/>
              </a:rPr>
              <a:t>smart home automation and security system</a:t>
            </a:r>
            <a:endParaRPr lang="en-US" sz="4200">
              <a:solidFill>
                <a:srgbClr val="FFFFFF"/>
              </a:solidFill>
            </a:endParaRPr>
          </a:p>
        </p:txBody>
      </p:sp>
      <p:sp>
        <p:nvSpPr>
          <p:cNvPr id="3" name="Subtitle 2"/>
          <p:cNvSpPr>
            <a:spLocks noGrp="1"/>
          </p:cNvSpPr>
          <p:nvPr>
            <p:ph type="subTitle" idx="1"/>
          </p:nvPr>
        </p:nvSpPr>
        <p:spPr>
          <a:xfrm>
            <a:off x="8155729" y="663961"/>
            <a:ext cx="3155934" cy="1582225"/>
          </a:xfrm>
        </p:spPr>
        <p:txBody>
          <a:bodyPr vert="horz" lIns="91440" tIns="45720" rIns="91440" bIns="45720" rtlCol="0" anchor="t">
            <a:normAutofit/>
          </a:bodyPr>
          <a:lstStyle/>
          <a:p>
            <a:r>
              <a:rPr lang="en-US" sz="2800" dirty="0">
                <a:solidFill>
                  <a:srgbClr val="FFFFFF"/>
                </a:solidFill>
                <a:cs typeface="Calibri"/>
              </a:rPr>
              <a:t>Presented by: Eric O.</a:t>
            </a:r>
            <a:endParaRPr lang="en-US" sz="2800">
              <a:solidFill>
                <a:srgbClr val="FFFFFF"/>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82A73-0F19-466B-9571-1053F882D949}"/>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Precision of the Ultrasonic Sensor</a:t>
            </a:r>
          </a:p>
        </p:txBody>
      </p:sp>
      <p:sp>
        <p:nvSpPr>
          <p:cNvPr id="6"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11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FD3B-AB39-42AF-BE50-F667ED160FBF}"/>
              </a:ext>
            </a:extLst>
          </p:cNvPr>
          <p:cNvSpPr>
            <a:spLocks noGrp="1"/>
          </p:cNvSpPr>
          <p:nvPr>
            <p:ph type="title"/>
          </p:nvPr>
        </p:nvSpPr>
        <p:spPr>
          <a:xfrm>
            <a:off x="0" y="2092436"/>
            <a:ext cx="4643718" cy="2673128"/>
          </a:xfrm>
        </p:spPr>
        <p:txBody>
          <a:bodyPr vert="horz" lIns="91440" tIns="45720" rIns="91440" bIns="45720" rtlCol="0">
            <a:normAutofit fontScale="90000"/>
          </a:bodyPr>
          <a:lstStyle/>
          <a:p>
            <a:pPr lvl="0"/>
            <a:r>
              <a:rPr lang="en-US" sz="2700" dirty="0">
                <a:latin typeface="Times New Roman" panose="02020603050405020304" pitchFamily="18" charset="0"/>
                <a:cs typeface="Times New Roman" panose="02020603050405020304" pitchFamily="18" charset="0"/>
              </a:rPr>
              <a:t>Materials List: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Mega 2560 Board</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Ultrasonic sensor HC-SR04</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Male to Male-to-male wires</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Breadboard</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Ruler or tape measurer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Object to act as an obstacle</a:t>
            </a:r>
          </a:p>
        </p:txBody>
      </p:sp>
      <p:pic>
        <p:nvPicPr>
          <p:cNvPr id="3" name="Picture 2">
            <a:extLst>
              <a:ext uri="{FF2B5EF4-FFF2-40B4-BE49-F238E27FC236}">
                <a16:creationId xmlns:a16="http://schemas.microsoft.com/office/drawing/2014/main" id="{F66BF343-EE74-2EEB-1BDB-A772753F1CC5}"/>
              </a:ext>
            </a:extLst>
          </p:cNvPr>
          <p:cNvPicPr>
            <a:picLocks noChangeAspect="1"/>
          </p:cNvPicPr>
          <p:nvPr/>
        </p:nvPicPr>
        <p:blipFill>
          <a:blip r:embed="rId2"/>
          <a:stretch>
            <a:fillRect/>
          </a:stretch>
        </p:blipFill>
        <p:spPr>
          <a:xfrm>
            <a:off x="5824906" y="993437"/>
            <a:ext cx="4163929" cy="4871126"/>
          </a:xfrm>
          <a:prstGeom prst="rect">
            <a:avLst/>
          </a:prstGeom>
        </p:spPr>
      </p:pic>
    </p:spTree>
    <p:extLst>
      <p:ext uri="{BB962C8B-B14F-4D97-AF65-F5344CB8AC3E}">
        <p14:creationId xmlns:p14="http://schemas.microsoft.com/office/powerpoint/2010/main" val="142739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27F-DB94-49F6-9F89-6887140BD5CC}"/>
              </a:ext>
            </a:extLst>
          </p:cNvPr>
          <p:cNvSpPr>
            <a:spLocks noGrp="1"/>
          </p:cNvSpPr>
          <p:nvPr>
            <p:ph type="title"/>
          </p:nvPr>
        </p:nvSpPr>
        <p:spPr>
          <a:xfrm>
            <a:off x="2988652" y="0"/>
            <a:ext cx="6214693" cy="1325562"/>
          </a:xfrm>
        </p:spPr>
        <p:txBody>
          <a:bodyPr>
            <a:normAutofit/>
          </a:bodyPr>
          <a:lstStyle/>
          <a:p>
            <a:r>
              <a:rPr lang="en-US" sz="2400" dirty="0">
                <a:latin typeface="Times New Roman" panose="02020603050405020304" pitchFamily="18" charset="0"/>
                <a:cs typeface="Times New Roman" panose="02020603050405020304" pitchFamily="18" charset="0"/>
              </a:rPr>
              <a:t>Screenshot of Serial Monitor from Arduino IDE showing raw data. </a:t>
            </a:r>
          </a:p>
        </p:txBody>
      </p:sp>
      <p:pic>
        <p:nvPicPr>
          <p:cNvPr id="6" name="Picture 5">
            <a:extLst>
              <a:ext uri="{FF2B5EF4-FFF2-40B4-BE49-F238E27FC236}">
                <a16:creationId xmlns:a16="http://schemas.microsoft.com/office/drawing/2014/main" id="{8FAFF474-0A07-A5A8-A173-F3CE578DB23C}"/>
              </a:ext>
            </a:extLst>
          </p:cNvPr>
          <p:cNvPicPr>
            <a:picLocks noChangeAspect="1"/>
          </p:cNvPicPr>
          <p:nvPr/>
        </p:nvPicPr>
        <p:blipFill>
          <a:blip r:embed="rId2"/>
          <a:stretch>
            <a:fillRect/>
          </a:stretch>
        </p:blipFill>
        <p:spPr>
          <a:xfrm>
            <a:off x="1220813" y="1325562"/>
            <a:ext cx="9750372" cy="5484583"/>
          </a:xfrm>
          <a:prstGeom prst="rect">
            <a:avLst/>
          </a:prstGeom>
        </p:spPr>
      </p:pic>
    </p:spTree>
    <p:extLst>
      <p:ext uri="{BB962C8B-B14F-4D97-AF65-F5344CB8AC3E}">
        <p14:creationId xmlns:p14="http://schemas.microsoft.com/office/powerpoint/2010/main" val="296320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3132-9B78-489F-9C32-C69B1E5AF7D7}"/>
              </a:ext>
            </a:extLst>
          </p:cNvPr>
          <p:cNvSpPr>
            <a:spLocks noGrp="1"/>
          </p:cNvSpPr>
          <p:nvPr>
            <p:ph type="title"/>
          </p:nvPr>
        </p:nvSpPr>
        <p:spPr>
          <a:xfrm>
            <a:off x="3553430" y="365760"/>
            <a:ext cx="5085140" cy="507981"/>
          </a:xfrm>
        </p:spPr>
        <p:txBody>
          <a:bodyPr>
            <a:normAutofit/>
          </a:bodyPr>
          <a:lstStyle/>
          <a:p>
            <a:r>
              <a:rPr lang="en-US" sz="2400" dirty="0">
                <a:latin typeface="Times New Roman" panose="02020603050405020304" pitchFamily="18" charset="0"/>
                <a:cs typeface="Times New Roman" panose="02020603050405020304" pitchFamily="18" charset="0"/>
              </a:rPr>
              <a:t>My name displayed on the serial monitor. </a:t>
            </a:r>
          </a:p>
        </p:txBody>
      </p:sp>
      <p:pic>
        <p:nvPicPr>
          <p:cNvPr id="3" name="Content Placeholder 4">
            <a:extLst>
              <a:ext uri="{FF2B5EF4-FFF2-40B4-BE49-F238E27FC236}">
                <a16:creationId xmlns:a16="http://schemas.microsoft.com/office/drawing/2014/main" id="{F8AE6050-3E8E-FFD9-A42E-7668BF469913}"/>
              </a:ext>
            </a:extLst>
          </p:cNvPr>
          <p:cNvPicPr>
            <a:picLocks noGrp="1" noChangeAspect="1"/>
          </p:cNvPicPr>
          <p:nvPr/>
        </p:nvPicPr>
        <p:blipFill>
          <a:blip r:embed="rId2"/>
          <a:stretch>
            <a:fillRect/>
          </a:stretch>
        </p:blipFill>
        <p:spPr>
          <a:xfrm>
            <a:off x="643467" y="1138937"/>
            <a:ext cx="10490698" cy="4580126"/>
          </a:xfrm>
          <a:prstGeom prst="rect">
            <a:avLst/>
          </a:prstGeom>
          <a:ln>
            <a:noFill/>
          </a:ln>
        </p:spPr>
      </p:pic>
    </p:spTree>
    <p:extLst>
      <p:ext uri="{BB962C8B-B14F-4D97-AF65-F5344CB8AC3E}">
        <p14:creationId xmlns:p14="http://schemas.microsoft.com/office/powerpoint/2010/main" val="194247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DB95-67B4-4739-8F41-A36D0DB1C347}"/>
              </a:ext>
            </a:extLst>
          </p:cNvPr>
          <p:cNvSpPr>
            <a:spLocks noGrp="1"/>
          </p:cNvSpPr>
          <p:nvPr>
            <p:ph type="title"/>
          </p:nvPr>
        </p:nvSpPr>
        <p:spPr>
          <a:xfrm>
            <a:off x="4962488" y="177882"/>
            <a:ext cx="2267024" cy="1325562"/>
          </a:xfrm>
        </p:spPr>
        <p:txBody>
          <a:bodyPr>
            <a:normAutofit/>
          </a:bodyPr>
          <a:lstStyle/>
          <a:p>
            <a:r>
              <a:rPr lang="en-US" sz="2800" dirty="0">
                <a:latin typeface="Times New Roman" panose="02020603050405020304" pitchFamily="18" charset="0"/>
                <a:cs typeface="Times New Roman" panose="02020603050405020304" pitchFamily="18" charset="0"/>
              </a:rPr>
              <a:t>Data Collected</a:t>
            </a:r>
          </a:p>
        </p:txBody>
      </p:sp>
      <p:pic>
        <p:nvPicPr>
          <p:cNvPr id="3" name="Picture 2">
            <a:extLst>
              <a:ext uri="{FF2B5EF4-FFF2-40B4-BE49-F238E27FC236}">
                <a16:creationId xmlns:a16="http://schemas.microsoft.com/office/drawing/2014/main" id="{3C4D4990-72B5-7C75-775B-D65B41065904}"/>
              </a:ext>
            </a:extLst>
          </p:cNvPr>
          <p:cNvPicPr>
            <a:picLocks noChangeAspect="1"/>
          </p:cNvPicPr>
          <p:nvPr/>
        </p:nvPicPr>
        <p:blipFill>
          <a:blip r:embed="rId2"/>
          <a:stretch>
            <a:fillRect/>
          </a:stretch>
        </p:blipFill>
        <p:spPr>
          <a:xfrm>
            <a:off x="799751" y="1503444"/>
            <a:ext cx="10126334" cy="4578493"/>
          </a:xfrm>
          <a:prstGeom prst="rect">
            <a:avLst/>
          </a:prstGeom>
        </p:spPr>
      </p:pic>
    </p:spTree>
    <p:extLst>
      <p:ext uri="{BB962C8B-B14F-4D97-AF65-F5344CB8AC3E}">
        <p14:creationId xmlns:p14="http://schemas.microsoft.com/office/powerpoint/2010/main" val="271274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DB95-67B4-4739-8F41-A36D0DB1C347}"/>
              </a:ext>
            </a:extLst>
          </p:cNvPr>
          <p:cNvSpPr>
            <a:spLocks noGrp="1"/>
          </p:cNvSpPr>
          <p:nvPr>
            <p:ph type="title"/>
          </p:nvPr>
        </p:nvSpPr>
        <p:spPr>
          <a:xfrm>
            <a:off x="4962488" y="177882"/>
            <a:ext cx="2267024" cy="1325562"/>
          </a:xfrm>
        </p:spPr>
        <p:txBody>
          <a:bodyPr>
            <a:normAutofit/>
          </a:bodyPr>
          <a:lstStyle/>
          <a:p>
            <a:r>
              <a:rPr lang="en-US" sz="2800" dirty="0">
                <a:latin typeface="Times New Roman" panose="02020603050405020304" pitchFamily="18" charset="0"/>
                <a:cs typeface="Times New Roman" panose="02020603050405020304" pitchFamily="18" charset="0"/>
              </a:rPr>
              <a:t>Data Analysis</a:t>
            </a:r>
          </a:p>
        </p:txBody>
      </p:sp>
      <p:sp>
        <p:nvSpPr>
          <p:cNvPr id="5" name="TextBox 4">
            <a:extLst>
              <a:ext uri="{FF2B5EF4-FFF2-40B4-BE49-F238E27FC236}">
                <a16:creationId xmlns:a16="http://schemas.microsoft.com/office/drawing/2014/main" id="{3598BE9B-D3EE-2FA4-C708-4638BB9441C9}"/>
              </a:ext>
            </a:extLst>
          </p:cNvPr>
          <p:cNvSpPr txBox="1"/>
          <p:nvPr/>
        </p:nvSpPr>
        <p:spPr>
          <a:xfrm>
            <a:off x="1910006" y="1998694"/>
            <a:ext cx="6104964" cy="738664"/>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Average velocity from table </a:t>
            </a:r>
          </a:p>
          <a:p>
            <a:endParaRPr lang="en-US" dirty="0"/>
          </a:p>
        </p:txBody>
      </p:sp>
      <p:pic>
        <p:nvPicPr>
          <p:cNvPr id="11" name="Picture 10">
            <a:extLst>
              <a:ext uri="{FF2B5EF4-FFF2-40B4-BE49-F238E27FC236}">
                <a16:creationId xmlns:a16="http://schemas.microsoft.com/office/drawing/2014/main" id="{7D0E0794-1BB7-59E7-D22E-BCE29C6D6FEC}"/>
              </a:ext>
            </a:extLst>
          </p:cNvPr>
          <p:cNvPicPr>
            <a:picLocks noChangeAspect="1"/>
          </p:cNvPicPr>
          <p:nvPr/>
        </p:nvPicPr>
        <p:blipFill>
          <a:blip r:embed="rId2"/>
          <a:stretch>
            <a:fillRect/>
          </a:stretch>
        </p:blipFill>
        <p:spPr>
          <a:xfrm>
            <a:off x="1821765" y="2737358"/>
            <a:ext cx="5407747" cy="738664"/>
          </a:xfrm>
          <a:prstGeom prst="rect">
            <a:avLst/>
          </a:prstGeom>
        </p:spPr>
      </p:pic>
      <p:pic>
        <p:nvPicPr>
          <p:cNvPr id="13" name="Picture 12">
            <a:extLst>
              <a:ext uri="{FF2B5EF4-FFF2-40B4-BE49-F238E27FC236}">
                <a16:creationId xmlns:a16="http://schemas.microsoft.com/office/drawing/2014/main" id="{274210B5-661C-7A22-D5A3-8C44084038DC}"/>
              </a:ext>
            </a:extLst>
          </p:cNvPr>
          <p:cNvPicPr>
            <a:picLocks noChangeAspect="1"/>
          </p:cNvPicPr>
          <p:nvPr/>
        </p:nvPicPr>
        <p:blipFill>
          <a:blip r:embed="rId3"/>
          <a:stretch>
            <a:fillRect/>
          </a:stretch>
        </p:blipFill>
        <p:spPr>
          <a:xfrm>
            <a:off x="1678330" y="3740536"/>
            <a:ext cx="7089153" cy="760214"/>
          </a:xfrm>
          <a:prstGeom prst="rect">
            <a:avLst/>
          </a:prstGeom>
        </p:spPr>
      </p:pic>
      <p:pic>
        <p:nvPicPr>
          <p:cNvPr id="15" name="Picture 14">
            <a:extLst>
              <a:ext uri="{FF2B5EF4-FFF2-40B4-BE49-F238E27FC236}">
                <a16:creationId xmlns:a16="http://schemas.microsoft.com/office/drawing/2014/main" id="{59AAD61B-A9CC-C3C9-F9CB-010AE6922013}"/>
              </a:ext>
            </a:extLst>
          </p:cNvPr>
          <p:cNvPicPr>
            <a:picLocks noChangeAspect="1"/>
          </p:cNvPicPr>
          <p:nvPr/>
        </p:nvPicPr>
        <p:blipFill>
          <a:blip r:embed="rId4"/>
          <a:stretch>
            <a:fillRect/>
          </a:stretch>
        </p:blipFill>
        <p:spPr>
          <a:xfrm>
            <a:off x="1678330" y="4908699"/>
            <a:ext cx="8632478" cy="760214"/>
          </a:xfrm>
          <a:prstGeom prst="rect">
            <a:avLst/>
          </a:prstGeom>
        </p:spPr>
      </p:pic>
    </p:spTree>
    <p:extLst>
      <p:ext uri="{BB962C8B-B14F-4D97-AF65-F5344CB8AC3E}">
        <p14:creationId xmlns:p14="http://schemas.microsoft.com/office/powerpoint/2010/main" val="159229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448235" y="806824"/>
            <a:ext cx="10632141" cy="5373313"/>
          </a:xfrm>
        </p:spPr>
        <p:txBody>
          <a:bodyPr>
            <a:noAutofit/>
          </a:bodyPr>
          <a:lstStyle/>
          <a:p>
            <a:pPr lvl="0"/>
            <a:r>
              <a:rPr lang="en-US" sz="2000" dirty="0">
                <a:latin typeface="Times New Roman" panose="02020603050405020304" pitchFamily="18" charset="0"/>
                <a:cs typeface="Times New Roman" panose="02020603050405020304" pitchFamily="18" charset="0"/>
              </a:rPr>
              <a:t>The results and comments on the source of errors. </a:t>
            </a:r>
          </a:p>
          <a:p>
            <a:pPr lvl="1"/>
            <a:r>
              <a:rPr lang="en-US" sz="1800" dirty="0">
                <a:latin typeface="Times New Roman" panose="02020603050405020304" pitchFamily="18" charset="0"/>
                <a:cs typeface="Times New Roman" panose="02020603050405020304" pitchFamily="18" charset="0"/>
              </a:rPr>
              <a:t>Answer: I had issues getting the sensor to read back numbers. I found that my connections were a little loose and obviously not connecting to the sensor properly.</a:t>
            </a:r>
          </a:p>
          <a:p>
            <a:pPr marL="0" lvl="0" indent="0">
              <a:buNone/>
            </a:pPr>
            <a:r>
              <a:rPr lang="en-US" sz="2000" dirty="0">
                <a:latin typeface="Times New Roman" panose="02020603050405020304" pitchFamily="18" charset="0"/>
                <a:cs typeface="Times New Roman" panose="02020603050405020304" pitchFamily="18" charset="0"/>
              </a:rPr>
              <a:t>What is the dependence of temperature, humidity, and atmospheric pressure on the speed of sound?</a:t>
            </a:r>
          </a:p>
          <a:p>
            <a:pPr lvl="1"/>
            <a:r>
              <a:rPr lang="en-US" sz="1800" dirty="0">
                <a:latin typeface="Times New Roman" panose="02020603050405020304" pitchFamily="18" charset="0"/>
                <a:cs typeface="Times New Roman" panose="02020603050405020304" pitchFamily="18" charset="0"/>
              </a:rPr>
              <a:t>Answer: The speed of sound in air is influenced by various factors, including temperature, humidity, and atmospheric pressure. These factors affect the density and elasticity of the air, which in turn affect how quickly sound waves can travel through the medium. the relationships between temperature, humidity, atmospheric pressure, and the speed of sound can be summarized as follows:</a:t>
            </a:r>
          </a:p>
          <a:p>
            <a:pPr marL="457200" lvl="1" indent="0">
              <a:buNone/>
            </a:pPr>
            <a:r>
              <a:rPr lang="en-US" sz="1800" dirty="0">
                <a:latin typeface="Times New Roman" panose="02020603050405020304" pitchFamily="18" charset="0"/>
                <a:cs typeface="Times New Roman" panose="02020603050405020304" pitchFamily="18" charset="0"/>
              </a:rPr>
              <a:t>Temperature: Higher temperatures lead to a higher speed of sound, and lower temperatures lead to a lower speed of sound.</a:t>
            </a:r>
          </a:p>
          <a:p>
            <a:pPr marL="457200" lvl="1" indent="0">
              <a:buNone/>
            </a:pPr>
            <a:r>
              <a:rPr lang="en-US" sz="1800" dirty="0">
                <a:latin typeface="Times New Roman" panose="02020603050405020304" pitchFamily="18" charset="0"/>
                <a:cs typeface="Times New Roman" panose="02020603050405020304" pitchFamily="18" charset="0"/>
              </a:rPr>
              <a:t>Humidity: Increased humidity generally leads to a slightly lower speed of sound due to decreased air density caused by the presence of water vapor.</a:t>
            </a:r>
          </a:p>
          <a:p>
            <a:pPr marL="457200" lvl="1" indent="0">
              <a:buNone/>
            </a:pPr>
            <a:r>
              <a:rPr lang="en-US" sz="1800" dirty="0">
                <a:latin typeface="Times New Roman" panose="02020603050405020304" pitchFamily="18" charset="0"/>
                <a:cs typeface="Times New Roman" panose="02020603050405020304" pitchFamily="18" charset="0"/>
              </a:rPr>
              <a:t>Atmospheric Pressure: Higher atmospheric pressure increases the speed of sound, while lower atmospheric pressure decreases it.</a:t>
            </a:r>
          </a:p>
          <a:p>
            <a:pPr marL="457200" lvl="1" indent="0">
              <a:buNone/>
            </a:pPr>
            <a:r>
              <a:rPr lang="en-US" sz="1800" dirty="0">
                <a:latin typeface="Times New Roman" panose="02020603050405020304" pitchFamily="18" charset="0"/>
                <a:cs typeface="Times New Roman" panose="02020603050405020304" pitchFamily="18" charset="0"/>
              </a:rPr>
              <a:t>these factors interact in many ways, and they can oftentimes offset each other. Including, the speed of sound in other mediums, such as liquids and solids, can be affected by many different factors</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096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EEEA7-0AA5-4535-8FC0-B666C72652BA}"/>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gn="l"/>
            <a:r>
              <a:rPr lang="en-US" sz="3600" i="0" dirty="0">
                <a:solidFill>
                  <a:schemeClr val="bg1"/>
                </a:solidFill>
                <a:effectLst/>
                <a:latin typeface="Times New Roman" panose="02020603050405020304" pitchFamily="18" charset="0"/>
                <a:cs typeface="Times New Roman" panose="02020603050405020304" pitchFamily="18" charset="0"/>
              </a:rPr>
              <a:t>Gravitational Acceleration of Free-Falling Object</a:t>
            </a:r>
          </a:p>
        </p:txBody>
      </p:sp>
      <p:sp>
        <p:nvSpPr>
          <p:cNvPr id="11"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490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66238" y="1523998"/>
            <a:ext cx="4363867" cy="3810001"/>
          </a:xfrm>
        </p:spPr>
        <p:txBody>
          <a:bodyPr>
            <a:normAutofit fontScale="70000" lnSpcReduction="20000"/>
          </a:bodyPr>
          <a:lstStyle/>
          <a:p>
            <a:pPr lvl="0"/>
            <a:r>
              <a:rPr lang="en-US" sz="3400" dirty="0">
                <a:latin typeface="Times New Roman" panose="02020603050405020304" pitchFamily="18" charset="0"/>
                <a:cs typeface="Times New Roman" panose="02020603050405020304" pitchFamily="18" charset="0"/>
              </a:rPr>
              <a:t>Materials List: </a:t>
            </a:r>
          </a:p>
          <a:p>
            <a:pPr marL="285750" lvl="0"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Mega 2560 Board</a:t>
            </a:r>
          </a:p>
          <a:p>
            <a:pPr marL="285750" lvl="0"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Ultrasonic sensor HC-SR04</a:t>
            </a:r>
          </a:p>
          <a:p>
            <a:pPr marL="285750" lvl="0"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Male to Male Wires</a:t>
            </a:r>
          </a:p>
          <a:p>
            <a:pPr marL="285750" lvl="0"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Breadboard</a:t>
            </a:r>
          </a:p>
          <a:p>
            <a:pPr marL="285750" lvl="0"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Object to undergo free fall motion</a:t>
            </a:r>
          </a:p>
          <a:p>
            <a:r>
              <a:rPr lang="en-US" sz="3400" dirty="0">
                <a:latin typeface="Times New Roman" panose="02020603050405020304" pitchFamily="18" charset="0"/>
                <a:cs typeface="Times New Roman" panose="02020603050405020304" pitchFamily="18" charset="0"/>
              </a:rPr>
              <a:t> </a:t>
            </a:r>
          </a:p>
          <a:p>
            <a:endParaRPr lang="en-US" dirty="0"/>
          </a:p>
        </p:txBody>
      </p:sp>
      <p:pic>
        <p:nvPicPr>
          <p:cNvPr id="4" name="Picture 3">
            <a:extLst>
              <a:ext uri="{FF2B5EF4-FFF2-40B4-BE49-F238E27FC236}">
                <a16:creationId xmlns:a16="http://schemas.microsoft.com/office/drawing/2014/main" id="{EAD5F503-BDF5-72AB-7D4D-8FD9A0C6EB12}"/>
              </a:ext>
            </a:extLst>
          </p:cNvPr>
          <p:cNvPicPr>
            <a:picLocks noChangeAspect="1"/>
          </p:cNvPicPr>
          <p:nvPr/>
        </p:nvPicPr>
        <p:blipFill>
          <a:blip r:embed="rId2"/>
          <a:stretch>
            <a:fillRect/>
          </a:stretch>
        </p:blipFill>
        <p:spPr>
          <a:xfrm>
            <a:off x="4341937" y="1364364"/>
            <a:ext cx="6639919" cy="4129271"/>
          </a:xfrm>
          <a:prstGeom prst="rect">
            <a:avLst/>
          </a:prstGeom>
        </p:spPr>
      </p:pic>
    </p:spTree>
    <p:extLst>
      <p:ext uri="{BB962C8B-B14F-4D97-AF65-F5344CB8AC3E}">
        <p14:creationId xmlns:p14="http://schemas.microsoft.com/office/powerpoint/2010/main" val="393887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249577" y="1523999"/>
            <a:ext cx="3200400" cy="3810001"/>
          </a:xfrm>
        </p:spPr>
        <p:txBody>
          <a:bodyPr>
            <a:normAutofit/>
          </a:bodyPr>
          <a:lstStyle/>
          <a:p>
            <a:r>
              <a:rPr lang="en-US" sz="2400" dirty="0">
                <a:latin typeface="Times New Roman" panose="02020603050405020304" pitchFamily="18" charset="0"/>
                <a:cs typeface="Times New Roman" panose="02020603050405020304" pitchFamily="18" charset="0"/>
              </a:rPr>
              <a:t>screenshot of raw data showing the start of the fall and end of the fall of one trial. Including my name displayed on the serial monitor. </a:t>
            </a:r>
          </a:p>
        </p:txBody>
      </p:sp>
      <p:pic>
        <p:nvPicPr>
          <p:cNvPr id="6" name="Picture 5">
            <a:extLst>
              <a:ext uri="{FF2B5EF4-FFF2-40B4-BE49-F238E27FC236}">
                <a16:creationId xmlns:a16="http://schemas.microsoft.com/office/drawing/2014/main" id="{9B1DBF4C-9466-86E2-0746-53328BDD43A7}"/>
              </a:ext>
            </a:extLst>
          </p:cNvPr>
          <p:cNvPicPr>
            <a:picLocks noChangeAspect="1"/>
          </p:cNvPicPr>
          <p:nvPr/>
        </p:nvPicPr>
        <p:blipFill>
          <a:blip r:embed="rId2"/>
          <a:stretch>
            <a:fillRect/>
          </a:stretch>
        </p:blipFill>
        <p:spPr>
          <a:xfrm>
            <a:off x="4772025" y="0"/>
            <a:ext cx="3733185" cy="6858000"/>
          </a:xfrm>
          <a:prstGeom prst="rect">
            <a:avLst/>
          </a:prstGeom>
        </p:spPr>
      </p:pic>
    </p:spTree>
    <p:extLst>
      <p:ext uri="{BB962C8B-B14F-4D97-AF65-F5344CB8AC3E}">
        <p14:creationId xmlns:p14="http://schemas.microsoft.com/office/powerpoint/2010/main" val="127863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6046F-6F62-460C-B8B2-17F9FB5C1EAE}"/>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Introduction</a:t>
            </a:r>
          </a:p>
        </p:txBody>
      </p:sp>
      <p:sp useBgFill="1">
        <p:nvSpPr>
          <p:cNvPr id="19" name="Rectangle 18">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AD613E-03E9-42BB-AD1B-E4DD0172DD9D}"/>
              </a:ext>
            </a:extLst>
          </p:cNvPr>
          <p:cNvSpPr>
            <a:spLocks noGrp="1"/>
          </p:cNvSpPr>
          <p:nvPr>
            <p:ph idx="1"/>
          </p:nvPr>
        </p:nvSpPr>
        <p:spPr>
          <a:xfrm>
            <a:off x="5072910" y="509493"/>
            <a:ext cx="5827472" cy="5571067"/>
          </a:xfrm>
        </p:spPr>
        <p:txBody>
          <a:bodyPr vert="horz" lIns="91440" tIns="45720" rIns="91440" bIns="45720" rtlCol="0">
            <a:normAutofit/>
          </a:bodyPr>
          <a:lstStyle/>
          <a:p>
            <a:pPr marL="0" indent="0">
              <a:buNone/>
            </a:pPr>
            <a:r>
              <a:rPr lang="en-US" sz="2400" dirty="0">
                <a:latin typeface="Times New Roman" panose="02020603050405020304" pitchFamily="18" charset="0"/>
                <a:cs typeface="Times New Roman" panose="02020603050405020304" pitchFamily="18" charset="0"/>
              </a:rPr>
              <a:t>This course introduces physics concepts such as the fundamental laws of mechanics as well as force and motion, energy and energy conversion, magnetism, and light. Lastly, this course is on physics concepts accomplished through practical application.</a:t>
            </a:r>
          </a:p>
        </p:txBody>
      </p:sp>
    </p:spTree>
    <p:extLst>
      <p:ext uri="{BB962C8B-B14F-4D97-AF65-F5344CB8AC3E}">
        <p14:creationId xmlns:p14="http://schemas.microsoft.com/office/powerpoint/2010/main" val="1908207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Excel Table</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sz="2400" dirty="0">
                <a:latin typeface="Times New Roman" panose="02020603050405020304" pitchFamily="18" charset="0"/>
                <a:cs typeface="Times New Roman" panose="02020603050405020304" pitchFamily="18" charset="0"/>
              </a:rPr>
              <a:t>Including all values in the Excel table for a single trial showing the fall distance in centimeters and meters as a function of time</a:t>
            </a:r>
          </a:p>
          <a:p>
            <a:endParaRPr lang="en-US" dirty="0"/>
          </a:p>
        </p:txBody>
      </p:sp>
      <p:pic>
        <p:nvPicPr>
          <p:cNvPr id="6" name="Picture 5">
            <a:extLst>
              <a:ext uri="{FF2B5EF4-FFF2-40B4-BE49-F238E27FC236}">
                <a16:creationId xmlns:a16="http://schemas.microsoft.com/office/drawing/2014/main" id="{9AC677D6-FF66-A4B3-A621-174A3A8857F0}"/>
              </a:ext>
            </a:extLst>
          </p:cNvPr>
          <p:cNvPicPr>
            <a:picLocks noChangeAspect="1"/>
          </p:cNvPicPr>
          <p:nvPr/>
        </p:nvPicPr>
        <p:blipFill>
          <a:blip r:embed="rId2"/>
          <a:stretch>
            <a:fillRect/>
          </a:stretch>
        </p:blipFill>
        <p:spPr>
          <a:xfrm>
            <a:off x="6096000" y="3592"/>
            <a:ext cx="3043077" cy="6854408"/>
          </a:xfrm>
          <a:prstGeom prst="rect">
            <a:avLst/>
          </a:prstGeom>
        </p:spPr>
      </p:pic>
    </p:spTree>
    <p:extLst>
      <p:ext uri="{BB962C8B-B14F-4D97-AF65-F5344CB8AC3E}">
        <p14:creationId xmlns:p14="http://schemas.microsoft.com/office/powerpoint/2010/main" val="147722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Excel Graph</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sz="2400" dirty="0">
                <a:latin typeface="Times New Roman" panose="02020603050405020304" pitchFamily="18" charset="0"/>
                <a:cs typeface="Times New Roman" panose="02020603050405020304" pitchFamily="18" charset="0"/>
              </a:rPr>
              <a:t>Including an Excel graph for a single trial showing the fall distance as a function of time. Including an equation for curve fitting. </a:t>
            </a:r>
          </a:p>
          <a:p>
            <a:endParaRPr lang="en-US" dirty="0"/>
          </a:p>
        </p:txBody>
      </p:sp>
      <p:pic>
        <p:nvPicPr>
          <p:cNvPr id="3" name="Picture 2">
            <a:extLst>
              <a:ext uri="{FF2B5EF4-FFF2-40B4-BE49-F238E27FC236}">
                <a16:creationId xmlns:a16="http://schemas.microsoft.com/office/drawing/2014/main" id="{58F4AEFE-E1D9-D8DB-0A29-27B923CC2530}"/>
              </a:ext>
            </a:extLst>
          </p:cNvPr>
          <p:cNvPicPr>
            <a:picLocks noChangeAspect="1"/>
          </p:cNvPicPr>
          <p:nvPr/>
        </p:nvPicPr>
        <p:blipFill>
          <a:blip r:embed="rId2"/>
          <a:stretch>
            <a:fillRect/>
          </a:stretch>
        </p:blipFill>
        <p:spPr>
          <a:xfrm>
            <a:off x="4234142" y="1257298"/>
            <a:ext cx="6728212" cy="4343401"/>
          </a:xfrm>
          <a:prstGeom prst="rect">
            <a:avLst/>
          </a:prstGeom>
        </p:spPr>
      </p:pic>
    </p:spTree>
    <p:extLst>
      <p:ext uri="{BB962C8B-B14F-4D97-AF65-F5344CB8AC3E}">
        <p14:creationId xmlns:p14="http://schemas.microsoft.com/office/powerpoint/2010/main" val="4177918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11265" y="329901"/>
            <a:ext cx="2969469" cy="1325562"/>
          </a:xfrm>
        </p:spPr>
        <p:txBody>
          <a:bodyPr>
            <a:normAutofit/>
          </a:bodyPr>
          <a:lstStyle/>
          <a:p>
            <a:r>
              <a:rPr lang="en-US" sz="3600" dirty="0">
                <a:latin typeface="Times New Roman" panose="02020603050405020304" pitchFamily="18" charset="0"/>
                <a:cs typeface="Times New Roman" panose="02020603050405020304" pitchFamily="18" charset="0"/>
              </a:rPr>
              <a:t>Data Collected</a:t>
            </a:r>
          </a:p>
        </p:txBody>
      </p:sp>
      <p:graphicFrame>
        <p:nvGraphicFramePr>
          <p:cNvPr id="3" name="Table 2">
            <a:extLst>
              <a:ext uri="{FF2B5EF4-FFF2-40B4-BE49-F238E27FC236}">
                <a16:creationId xmlns:a16="http://schemas.microsoft.com/office/drawing/2014/main" id="{18DFC743-F0EE-20A6-25C1-09C755A7D2C9}"/>
              </a:ext>
            </a:extLst>
          </p:cNvPr>
          <p:cNvGraphicFramePr>
            <a:graphicFrameLocks noGrp="1"/>
          </p:cNvGraphicFramePr>
          <p:nvPr>
            <p:extLst>
              <p:ext uri="{D42A27DB-BD31-4B8C-83A1-F6EECF244321}">
                <p14:modId xmlns:p14="http://schemas.microsoft.com/office/powerpoint/2010/main" val="4105812118"/>
              </p:ext>
            </p:extLst>
          </p:nvPr>
        </p:nvGraphicFramePr>
        <p:xfrm>
          <a:off x="2679066" y="1936376"/>
          <a:ext cx="6833868" cy="4369979"/>
        </p:xfrm>
        <a:graphic>
          <a:graphicData uri="http://schemas.openxmlformats.org/drawingml/2006/table">
            <a:tbl>
              <a:tblPr firstRow="1" firstCol="1" bandRow="1">
                <a:tableStyleId>{5C22544A-7EE6-4342-B048-85BDC9FD1C3A}</a:tableStyleId>
              </a:tblPr>
              <a:tblGrid>
                <a:gridCol w="1795192">
                  <a:extLst>
                    <a:ext uri="{9D8B030D-6E8A-4147-A177-3AD203B41FA5}">
                      <a16:colId xmlns:a16="http://schemas.microsoft.com/office/drawing/2014/main" val="2680175028"/>
                    </a:ext>
                  </a:extLst>
                </a:gridCol>
                <a:gridCol w="2519338">
                  <a:extLst>
                    <a:ext uri="{9D8B030D-6E8A-4147-A177-3AD203B41FA5}">
                      <a16:colId xmlns:a16="http://schemas.microsoft.com/office/drawing/2014/main" val="1075304185"/>
                    </a:ext>
                  </a:extLst>
                </a:gridCol>
                <a:gridCol w="2519338">
                  <a:extLst>
                    <a:ext uri="{9D8B030D-6E8A-4147-A177-3AD203B41FA5}">
                      <a16:colId xmlns:a16="http://schemas.microsoft.com/office/drawing/2014/main" val="650233730"/>
                    </a:ext>
                  </a:extLst>
                </a:gridCol>
              </a:tblGrid>
              <a:tr h="1053559">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63284">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4.39</a:t>
                      </a:r>
                    </a:p>
                  </a:txBody>
                  <a:tcPr marL="68580" marR="68580" marT="0" marB="0" anchor="ctr"/>
                </a:tc>
                <a:tc>
                  <a:txBody>
                    <a:bodyPr/>
                    <a:lstStyle/>
                    <a:p>
                      <a:pPr marL="0" marR="0" algn="ctr">
                        <a:spcBef>
                          <a:spcPts val="0"/>
                        </a:spcBef>
                        <a:spcAft>
                          <a:spcPts val="0"/>
                        </a:spcAft>
                      </a:pPr>
                      <a:r>
                        <a:rPr lang="en-US" sz="1600" kern="100" dirty="0">
                          <a:effectLst/>
                        </a:rPr>
                        <a:t>8.78 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63284">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3.86</a:t>
                      </a:r>
                    </a:p>
                  </a:txBody>
                  <a:tcPr marL="68580" marR="68580" marT="0" marB="0" anchor="ctr"/>
                </a:tc>
                <a:tc>
                  <a:txBody>
                    <a:bodyPr/>
                    <a:lstStyle/>
                    <a:p>
                      <a:pPr marL="0" marR="0" algn="ctr">
                        <a:spcBef>
                          <a:spcPts val="0"/>
                        </a:spcBef>
                        <a:spcAft>
                          <a:spcPts val="0"/>
                        </a:spcAft>
                      </a:pPr>
                      <a:r>
                        <a:rPr lang="en-US" sz="1600" kern="100" dirty="0">
                          <a:effectLst/>
                        </a:rPr>
                        <a:t>7.72 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63284">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3.53</a:t>
                      </a:r>
                    </a:p>
                  </a:txBody>
                  <a:tcPr marL="68580" marR="68580" marT="0" marB="0" anchor="ctr"/>
                </a:tc>
                <a:tc>
                  <a:txBody>
                    <a:bodyPr/>
                    <a:lstStyle/>
                    <a:p>
                      <a:pPr marL="0" marR="0" algn="ctr">
                        <a:spcBef>
                          <a:spcPts val="0"/>
                        </a:spcBef>
                        <a:spcAft>
                          <a:spcPts val="0"/>
                        </a:spcAft>
                      </a:pPr>
                      <a:r>
                        <a:rPr lang="en-US" sz="1600" kern="100" dirty="0">
                          <a:effectLst/>
                        </a:rPr>
                        <a:t>7.06 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63284">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4.20</a:t>
                      </a:r>
                    </a:p>
                  </a:txBody>
                  <a:tcPr marL="68580" marR="68580" marT="0" marB="0" anchor="ctr"/>
                </a:tc>
                <a:tc>
                  <a:txBody>
                    <a:bodyPr/>
                    <a:lstStyle/>
                    <a:p>
                      <a:pPr marL="0" marR="0" algn="ctr">
                        <a:spcBef>
                          <a:spcPts val="0"/>
                        </a:spcBef>
                        <a:spcAft>
                          <a:spcPts val="0"/>
                        </a:spcAft>
                      </a:pPr>
                      <a:r>
                        <a:rPr lang="en-US" sz="1600" kern="100" dirty="0">
                          <a:effectLst/>
                        </a:rPr>
                        <a:t> 8.40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63284">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4.04</a:t>
                      </a:r>
                    </a:p>
                  </a:txBody>
                  <a:tcPr marL="68580" marR="68580" marT="0" marB="0" anchor="ctr"/>
                </a:tc>
                <a:tc>
                  <a:txBody>
                    <a:bodyPr/>
                    <a:lstStyle/>
                    <a:p>
                      <a:pPr marL="0" marR="0" algn="ctr">
                        <a:spcBef>
                          <a:spcPts val="0"/>
                        </a:spcBef>
                        <a:spcAft>
                          <a:spcPts val="0"/>
                        </a:spcAft>
                      </a:pPr>
                      <a:r>
                        <a:rPr lang="en-US" sz="1600" kern="100" dirty="0">
                          <a:effectLst/>
                        </a:rPr>
                        <a:t>8.08 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939586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Data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sz="2400" dirty="0">
                    <a:latin typeface="Times New Roman" panose="02020603050405020304" pitchFamily="18" charset="0"/>
                    <a:cs typeface="Times New Roman" panose="02020603050405020304" pitchFamily="18" charset="0"/>
                  </a:rPr>
                  <a:t>Average acceleration from table </a:t>
                </a:r>
              </a:p>
              <a:p>
                <a:endParaRPr lang="en-US" dirty="0"/>
              </a:p>
              <a:p>
                <a:endParaRPr lang="en-US" dirty="0"/>
              </a:p>
              <a:p>
                <a:endParaRPr lang="en-US" dirty="0"/>
              </a:p>
              <a:p>
                <a:r>
                  <a:rPr lang="en-US" sz="2000" dirty="0">
                    <a:latin typeface="Times New Roman" panose="02020603050405020304" pitchFamily="18" charset="0"/>
                    <a:cs typeface="Times New Roman" panose="02020603050405020304" pitchFamily="18" charset="0"/>
                  </a:rPr>
                  <a:t>Percent difference with </a:t>
                </a:r>
                <a14:m>
                  <m:oMath xmlns:m="http://schemas.openxmlformats.org/officeDocument/2006/math">
                    <m:r>
                      <a:rPr lang="en-US" sz="2000" b="0" i="1" smtClean="0">
                        <a:latin typeface="Cambria Math" panose="02040503050406030204" pitchFamily="18" charset="0"/>
                      </a:rPr>
                      <m:t>𝑔</m:t>
                    </m:r>
                    <m:r>
                      <a:rPr lang="en-US" sz="2000" b="0" i="1" smtClean="0">
                        <a:latin typeface="Cambria Math" panose="02040503050406030204" pitchFamily="18" charset="0"/>
                      </a:rPr>
                      <m:t>=9.8 </m:t>
                    </m:r>
                    <m:r>
                      <a:rPr lang="en-US" sz="2000" b="0" i="1" smtClean="0">
                        <a:latin typeface="Cambria Math" panose="02040503050406030204" pitchFamily="18" charset="0"/>
                      </a:rPr>
                      <m:t>𝑚</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2</m:t>
                        </m:r>
                      </m:sup>
                    </m:sSup>
                  </m:oMath>
                </a14:m>
                <a:endParaRPr lang="en-US" sz="2000" dirty="0">
                  <a:latin typeface="Times New Roman" panose="02020603050405020304" pitchFamily="18" charset="0"/>
                  <a:cs typeface="Times New Roman" panose="02020603050405020304" pitchFamily="18" charset="0"/>
                </a:endParaRPr>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496" t="-15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751E027-C6AB-44A8-8B52-DC4ABBE2B670}"/>
                  </a:ext>
                </a:extLst>
              </p:cNvPr>
              <p:cNvSpPr/>
              <p:nvPr/>
            </p:nvSpPr>
            <p:spPr>
              <a:xfrm>
                <a:off x="1517344" y="2467930"/>
                <a:ext cx="4578655" cy="5955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r>
                        <a:rPr lang="en-US" b="0" i="1" smtClean="0">
                          <a:latin typeface="Cambria Math" panose="02040503050406030204" pitchFamily="18" charset="0"/>
                        </a:rPr>
                        <m:t>=</m:t>
                      </m:r>
                      <m:r>
                        <m:rPr>
                          <m:nor/>
                        </m:rPr>
                        <a:rPr lang="en-US" dirty="0"/>
                        <m:t>8.008</m:t>
                      </m:r>
                    </m:oMath>
                  </m:oMathPara>
                </a14:m>
                <a:endParaRPr lang="en-US" dirty="0"/>
              </a:p>
            </p:txBody>
          </p:sp>
        </mc:Choice>
        <mc:Fallback>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4" y="2467930"/>
                <a:ext cx="4578655" cy="5955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5187702" cy="7191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r>
                        <m:rPr>
                          <m:nor/>
                        </m:rPr>
                        <a:rPr lang="en-US" dirty="0"/>
                        <m:t>17%</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5187702" cy="71917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9198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798320" y="1253331"/>
            <a:ext cx="8595360" cy="4351337"/>
          </a:xfrm>
        </p:spPr>
        <p:txBody>
          <a:bodyPr>
            <a:normAutofit/>
          </a:bodyPr>
          <a:lstStyle/>
          <a:p>
            <a:pPr lvl="0"/>
            <a:r>
              <a:rPr lang="en-US" sz="2400" dirty="0">
                <a:latin typeface="Times New Roman" panose="02020603050405020304" pitchFamily="18" charset="0"/>
                <a:cs typeface="Times New Roman" panose="02020603050405020304" pitchFamily="18" charset="0"/>
              </a:rPr>
              <a:t>The results and comments on the source of errors. </a:t>
            </a:r>
          </a:p>
          <a:p>
            <a:pPr lvl="1"/>
            <a:r>
              <a:rPr lang="en-US" sz="2400" dirty="0">
                <a:latin typeface="Times New Roman" panose="02020603050405020304" pitchFamily="18" charset="0"/>
                <a:cs typeface="Times New Roman" panose="02020603050405020304" pitchFamily="18" charset="0"/>
              </a:rPr>
              <a:t>Answer: I had a hard time collecting data, but I figured it out with the time stamps on the Arduino.</a:t>
            </a:r>
          </a:p>
          <a:p>
            <a:pPr lvl="0"/>
            <a:r>
              <a:rPr lang="en-US" sz="2400" dirty="0">
                <a:latin typeface="Times New Roman" panose="02020603050405020304" pitchFamily="18" charset="0"/>
                <a:cs typeface="Times New Roman" panose="02020603050405020304" pitchFamily="18" charset="0"/>
              </a:rPr>
              <a:t>How much variation is there from trial to trial? What does this indicate about the uncertainty of the result?</a:t>
            </a:r>
          </a:p>
          <a:p>
            <a:pPr lvl="1"/>
            <a:r>
              <a:rPr lang="en-US" sz="2400" dirty="0">
                <a:latin typeface="Times New Roman" panose="02020603050405020304" pitchFamily="18" charset="0"/>
                <a:cs typeface="Times New Roman" panose="02020603050405020304" pitchFamily="18" charset="0"/>
              </a:rPr>
              <a:t>Answer: The sensor would pick up the distance to the floor differently in every trial which led to deviation from the results.</a:t>
            </a:r>
          </a:p>
        </p:txBody>
      </p:sp>
    </p:spTree>
    <p:extLst>
      <p:ext uri="{BB962C8B-B14F-4D97-AF65-F5344CB8AC3E}">
        <p14:creationId xmlns:p14="http://schemas.microsoft.com/office/powerpoint/2010/main" val="206473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94AA0-EBCB-44EE-B78C-03294AAEAAEA}"/>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 Conservation of Energy of Free-Falling Object</a:t>
            </a:r>
          </a:p>
        </p:txBody>
      </p:sp>
      <p:sp>
        <p:nvSpPr>
          <p:cNvPr id="11"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539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fontScale="90000"/>
          </a:bodyPr>
          <a:lstStyle/>
          <a:p>
            <a:r>
              <a:rPr lang="en-US" sz="4400" dirty="0"/>
              <a:t>Excel Table</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558142" y="2225239"/>
            <a:ext cx="3766611" cy="3810001"/>
          </a:xfrm>
        </p:spPr>
        <p:txBody>
          <a:bodyPr>
            <a:normAutofit fontScale="92500" lnSpcReduction="20000"/>
          </a:bodyPr>
          <a:lstStyle/>
          <a:p>
            <a:r>
              <a:rPr lang="en-US" sz="2600" dirty="0">
                <a:latin typeface="Times New Roman" panose="02020603050405020304" pitchFamily="18" charset="0"/>
                <a:cs typeface="Times New Roman" panose="02020603050405020304" pitchFamily="18" charset="0"/>
              </a:rPr>
              <a:t>Includes all values in the Excel table for a single trial showing the fall distance in centimeters and meters as a function of time with the values generated for kinetic energy K, potential energy U, and total mechanical energy E. </a:t>
            </a:r>
          </a:p>
          <a:p>
            <a:r>
              <a:rPr lang="en-US" dirty="0"/>
              <a:t> </a:t>
            </a:r>
          </a:p>
        </p:txBody>
      </p:sp>
      <p:pic>
        <p:nvPicPr>
          <p:cNvPr id="6" name="Picture 5">
            <a:extLst>
              <a:ext uri="{FF2B5EF4-FFF2-40B4-BE49-F238E27FC236}">
                <a16:creationId xmlns:a16="http://schemas.microsoft.com/office/drawing/2014/main" id="{CB39DA3E-BAD5-FA31-F519-731E3CA7A9E5}"/>
              </a:ext>
            </a:extLst>
          </p:cNvPr>
          <p:cNvPicPr>
            <a:picLocks noChangeAspect="1"/>
          </p:cNvPicPr>
          <p:nvPr/>
        </p:nvPicPr>
        <p:blipFill>
          <a:blip r:embed="rId2"/>
          <a:stretch>
            <a:fillRect/>
          </a:stretch>
        </p:blipFill>
        <p:spPr>
          <a:xfrm>
            <a:off x="5057684" y="196882"/>
            <a:ext cx="5018645" cy="6564794"/>
          </a:xfrm>
          <a:prstGeom prst="rect">
            <a:avLst/>
          </a:prstGeom>
        </p:spPr>
      </p:pic>
    </p:spTree>
    <p:extLst>
      <p:ext uri="{BB962C8B-B14F-4D97-AF65-F5344CB8AC3E}">
        <p14:creationId xmlns:p14="http://schemas.microsoft.com/office/powerpoint/2010/main" val="217151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630936" y="640823"/>
            <a:ext cx="3419856" cy="1851365"/>
          </a:xfrm>
        </p:spPr>
        <p:txBody>
          <a:bodyPr vert="horz" lIns="91440" tIns="45720" rIns="91440" bIns="45720" rtlCol="0" anchor="ctr">
            <a:normAutofit/>
          </a:bodyPr>
          <a:lstStyle/>
          <a:p>
            <a:r>
              <a:rPr lang="en-US" sz="3600" kern="1200" dirty="0">
                <a:solidFill>
                  <a:schemeClr val="tx1"/>
                </a:solidFill>
                <a:latin typeface="Times New Roman" panose="02020603050405020304" pitchFamily="18" charset="0"/>
                <a:cs typeface="Times New Roman" panose="02020603050405020304" pitchFamily="18" charset="0"/>
              </a:rPr>
              <a:t>Excel Graph</a:t>
            </a:r>
            <a:br>
              <a:rPr lang="en-US" sz="3600" kern="1200" dirty="0">
                <a:solidFill>
                  <a:schemeClr val="tx1"/>
                </a:solidFill>
                <a:latin typeface="Times New Roman" panose="02020603050405020304" pitchFamily="18" charset="0"/>
                <a:cs typeface="Times New Roman" panose="02020603050405020304" pitchFamily="18" charset="0"/>
              </a:rPr>
            </a:br>
            <a:r>
              <a:rPr lang="en-US" sz="3600" kern="1200" dirty="0">
                <a:solidFill>
                  <a:schemeClr val="tx1"/>
                </a:solidFill>
                <a:latin typeface="Times New Roman" panose="02020603050405020304" pitchFamily="18" charset="0"/>
                <a:cs typeface="Times New Roman" panose="02020603050405020304" pitchFamily="18" charset="0"/>
              </a:rPr>
              <a:t>(Screenshot)</a:t>
            </a:r>
          </a:p>
        </p:txBody>
      </p:sp>
      <p:pic>
        <p:nvPicPr>
          <p:cNvPr id="6" name="Picture 5">
            <a:extLst>
              <a:ext uri="{FF2B5EF4-FFF2-40B4-BE49-F238E27FC236}">
                <a16:creationId xmlns:a16="http://schemas.microsoft.com/office/drawing/2014/main" id="{C74F739B-2FB6-3D99-FE78-0909142719BE}"/>
              </a:ext>
            </a:extLst>
          </p:cNvPr>
          <p:cNvPicPr>
            <a:picLocks noChangeAspect="1"/>
          </p:cNvPicPr>
          <p:nvPr/>
        </p:nvPicPr>
        <p:blipFill>
          <a:blip r:embed="rId2"/>
          <a:stretch>
            <a:fillRect/>
          </a:stretch>
        </p:blipFill>
        <p:spPr>
          <a:xfrm>
            <a:off x="3264766" y="640823"/>
            <a:ext cx="7486418" cy="3892938"/>
          </a:xfrm>
          <a:prstGeom prst="rect">
            <a:avLst/>
          </a:prstGeo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603503" y="4798577"/>
            <a:ext cx="7486417" cy="1851365"/>
          </a:xfrm>
        </p:spPr>
        <p:txBody>
          <a:bodyPr vert="horz" lIns="91440" tIns="45720" rIns="91440" bIns="45720" rtlCol="0" anchor="t">
            <a:normAutofit fontScale="47500" lnSpcReduction="20000"/>
          </a:bodyPr>
          <a:lstStyle/>
          <a:p>
            <a:pPr indent="-228600">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Including an Excel graph for a single trial showing the plots of the kinetic energy K, potential energy U, and total mechanical energy E as a function of time. Including my name in the title of the graph.</a:t>
            </a:r>
          </a:p>
          <a:p>
            <a:pPr indent="-228600">
              <a:buFont typeface="Arial" panose="020B0604020202020204" pitchFamily="34" charset="0"/>
              <a:buChar char="•"/>
            </a:pPr>
            <a:endParaRPr lang="en-US" sz="2200" dirty="0"/>
          </a:p>
        </p:txBody>
      </p:sp>
    </p:spTree>
    <p:extLst>
      <p:ext uri="{BB962C8B-B14F-4D97-AF65-F5344CB8AC3E}">
        <p14:creationId xmlns:p14="http://schemas.microsoft.com/office/powerpoint/2010/main" val="531234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548512" y="500064"/>
            <a:ext cx="3094975" cy="1325562"/>
          </a:xfrm>
        </p:spPr>
        <p:txBody>
          <a:bodyPr>
            <a:normAutofit/>
          </a:bodyPr>
          <a:lstStyle/>
          <a:p>
            <a:r>
              <a:rPr lang="en-US" sz="3600" dirty="0">
                <a:latin typeface="Times New Roman" panose="02020603050405020304" pitchFamily="18" charset="0"/>
                <a:cs typeface="Times New Roman" panose="02020603050405020304" pitchFamily="18" charset="0"/>
              </a:rPr>
              <a:t>Data Validation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Final velocity from experimental data (largest velocity) </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Theoretical value of final velocity.  </a:t>
                </a:r>
              </a:p>
              <a:p>
                <a:pPr marL="0" indent="0">
                  <a:buNone/>
                </a:pP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rPr>
                      <m:t>h</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𝑓𝑖𝑛𝑎𝑙</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𝑖𝑛𝑖𝑡𝑖𝑎𝑙</m:t>
                        </m:r>
                      </m:sub>
                    </m:sSub>
                    <m:r>
                      <a:rPr lang="en-US" sz="2400" b="0" i="1" smtClean="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57.35m – 8.51m= 48.84m</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Percent difference </a:t>
                </a:r>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496" t="-15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261872" y="5281921"/>
                <a:ext cx="8086637" cy="967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𝑃𝑒𝑟𝑐𝑒𝑛𝑡</m:t>
                      </m:r>
                      <m:r>
                        <a:rPr lang="en-US" sz="2400" i="0">
                          <a:latin typeface="Cambria Math" panose="02040503050406030204" pitchFamily="18" charset="0"/>
                        </a:rPr>
                        <m:t> </m:t>
                      </m:r>
                      <m:r>
                        <a:rPr lang="en-US" sz="2400" i="1">
                          <a:latin typeface="Cambria Math" panose="02040503050406030204" pitchFamily="18" charset="0"/>
                        </a:rPr>
                        <m:t>𝑑𝑖𝑓𝑓𝑒𝑟</m:t>
                      </m:r>
                      <m:r>
                        <a:rPr lang="en-US" sz="2400" b="0" i="1" smtClean="0">
                          <a:latin typeface="Cambria Math" panose="02040503050406030204" pitchFamily="18" charset="0"/>
                        </a:rPr>
                        <m:t>𝑒</m:t>
                      </m:r>
                      <m:r>
                        <a:rPr lang="en-US" sz="2400" i="1">
                          <a:latin typeface="Cambria Math" panose="02040503050406030204" pitchFamily="18" charset="0"/>
                        </a:rPr>
                        <m:t>𝑛𝑐𝑒</m:t>
                      </m:r>
                      <m:r>
                        <a:rPr lang="en-US" sz="2400" i="0">
                          <a:latin typeface="Cambria Math" panose="02040503050406030204" pitchFamily="18" charset="0"/>
                        </a:rPr>
                        <m:t> =</m:t>
                      </m:r>
                      <m:f>
                        <m:fPr>
                          <m:ctrlPr>
                            <a:rPr lang="en-US" sz="2400" i="1">
                              <a:latin typeface="Cambria Math" panose="02040503050406030204" pitchFamily="18" charset="0"/>
                            </a:rPr>
                          </m:ctrlPr>
                        </m:fPr>
                        <m:num>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𝑓</m:t>
                                  </m:r>
                                </m:sub>
                              </m:sSub>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𝑒𝑥𝑝𝑒𝑟𝑖𝑚𝑒𝑛𝑡𝑎𝑙</m:t>
                                  </m:r>
                                </m:sub>
                              </m:sSub>
                            </m:e>
                          </m:d>
                        </m:num>
                        <m:den>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𝑓</m:t>
                              </m:r>
                            </m:sub>
                          </m:sSub>
                        </m:den>
                      </m:f>
                      <m:r>
                        <a:rPr lang="en-US" sz="2400" i="1" smtClean="0">
                          <a:latin typeface="Cambria Math" panose="02040503050406030204" pitchFamily="18" charset="0"/>
                        </a:rPr>
                        <m:t>×</m:t>
                      </m:r>
                      <m:r>
                        <a:rPr lang="en-US" sz="2400" b="0" i="1" smtClean="0">
                          <a:latin typeface="Cambria Math" panose="02040503050406030204" pitchFamily="18" charset="0"/>
                        </a:rPr>
                        <m:t>100%=</m:t>
                      </m:r>
                      <m:r>
                        <m:rPr>
                          <m:nor/>
                        </m:rPr>
                        <a:rPr lang="en-US" sz="2400" dirty="0">
                          <a:latin typeface="Times New Roman" panose="02020603050405020304" pitchFamily="18" charset="0"/>
                          <a:cs typeface="Times New Roman" panose="02020603050405020304" pitchFamily="18" charset="0"/>
                        </a:rPr>
                        <m:t>82%</m:t>
                      </m:r>
                    </m:oMath>
                  </m:oMathPara>
                </a14:m>
                <a:endParaRPr lang="en-US" sz="2400" dirty="0">
                  <a:latin typeface="Times New Roman" panose="02020603050405020304" pitchFamily="18" charset="0"/>
                  <a:cs typeface="Times New Roman" panose="02020603050405020304" pitchFamily="18" charset="0"/>
                </a:endParaRPr>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61872" y="5281921"/>
                <a:ext cx="8086637" cy="96706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890A75D6-419B-4E79-B229-7734B2A239E0}"/>
                  </a:ext>
                </a:extLst>
              </p:cNvPr>
              <p:cNvSpPr/>
              <p:nvPr/>
            </p:nvSpPr>
            <p:spPr>
              <a:xfrm>
                <a:off x="1336891" y="2293688"/>
                <a:ext cx="3267048" cy="490199"/>
              </a:xfrm>
              <a:prstGeom prst="rect">
                <a:avLst/>
              </a:prstGeom>
            </p:spPr>
            <p:txBody>
              <a:bodyPr wrap="none">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𝑣</m:t>
                        </m:r>
                      </m:e>
                      <m:sub>
                        <m:r>
                          <a:rPr lang="en-US" sz="2400" b="0" i="1" smtClean="0">
                            <a:latin typeface="Cambria Math" panose="02040503050406030204" pitchFamily="18" charset="0"/>
                          </a:rPr>
                          <m:t>𝑒𝑥𝑝𝑒𝑟𝑖𝑚𝑒𝑛𝑡𝑎𝑙</m:t>
                        </m:r>
                      </m:sub>
                    </m:sSub>
                  </m:oMath>
                </a14:m>
                <a:r>
                  <a:rPr lang="en-US" sz="2400" dirty="0">
                    <a:latin typeface="Times New Roman" panose="02020603050405020304" pitchFamily="18" charset="0"/>
                    <a:cs typeface="Times New Roman" panose="02020603050405020304" pitchFamily="18" charset="0"/>
                  </a:rPr>
                  <a:t> = 5.48 m/s</a:t>
                </a:r>
              </a:p>
            </p:txBody>
          </p:sp>
        </mc:Choice>
        <mc:Fallback>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336891" y="2293688"/>
                <a:ext cx="3267048" cy="490199"/>
              </a:xfrm>
              <a:prstGeom prst="rect">
                <a:avLst/>
              </a:prstGeom>
              <a:blipFill>
                <a:blip r:embed="rId4"/>
                <a:stretch>
                  <a:fillRect t="-9877" r="-1493" b="-20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336891" y="4074154"/>
                <a:ext cx="2442272" cy="434734"/>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oMath>
                </a14:m>
                <a:r>
                  <a:rPr lang="en-US" dirty="0"/>
                  <a:t> = 30.94 m/s</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91" y="4074154"/>
                <a:ext cx="2442272" cy="434734"/>
              </a:xfrm>
              <a:prstGeom prst="rect">
                <a:avLst/>
              </a:prstGeom>
              <a:blipFill>
                <a:blip r:embed="rId5"/>
                <a:stretch>
                  <a:fillRect r="-1247" b="-16667"/>
                </a:stretch>
              </a:blipFill>
            </p:spPr>
            <p:txBody>
              <a:bodyPr/>
              <a:lstStyle/>
              <a:p>
                <a:r>
                  <a:rPr lang="en-US">
                    <a:noFill/>
                  </a:rPr>
                  <a:t> </a:t>
                </a:r>
              </a:p>
            </p:txBody>
          </p:sp>
        </mc:Fallback>
      </mc:AlternateContent>
    </p:spTree>
    <p:extLst>
      <p:ext uri="{BB962C8B-B14F-4D97-AF65-F5344CB8AC3E}">
        <p14:creationId xmlns:p14="http://schemas.microsoft.com/office/powerpoint/2010/main" val="89661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351519" y="1253331"/>
            <a:ext cx="8595360" cy="4770951"/>
          </a:xfrm>
        </p:spPr>
        <p:txBody>
          <a:bodyPr>
            <a:normAutofit fontScale="92500" lnSpcReduction="10000"/>
          </a:bodyPr>
          <a:lstStyle/>
          <a:p>
            <a:pPr marL="0" lvl="0" indent="0">
              <a:buNone/>
            </a:pPr>
            <a:r>
              <a:rPr lang="en-US" sz="3000" dirty="0">
                <a:latin typeface="Times New Roman" panose="02020603050405020304" pitchFamily="18" charset="0"/>
                <a:cs typeface="Times New Roman" panose="02020603050405020304" pitchFamily="18" charset="0"/>
              </a:rPr>
              <a:t>The key characteristics of the plot. Consider the times when U is max and min when K is max and min, and when U and K are the same value. What is the significance of these points? </a:t>
            </a:r>
          </a:p>
          <a:p>
            <a:pPr lvl="1"/>
            <a:r>
              <a:rPr lang="en-US" sz="2600" dirty="0">
                <a:latin typeface="Times New Roman" panose="02020603050405020304" pitchFamily="18" charset="0"/>
                <a:cs typeface="Times New Roman" panose="02020603050405020304" pitchFamily="18" charset="0"/>
              </a:rPr>
              <a:t>Answer: When they cross that is the Equilibrium point. That is when the energy is the lowest when Kinetic energy and Potential energy meet.</a:t>
            </a:r>
          </a:p>
          <a:p>
            <a:pPr lvl="0"/>
            <a:r>
              <a:rPr lang="en-US" sz="3000" dirty="0">
                <a:latin typeface="Times New Roman" panose="02020603050405020304" pitchFamily="18" charset="0"/>
                <a:cs typeface="Times New Roman" panose="02020603050405020304" pitchFamily="18" charset="0"/>
              </a:rPr>
              <a:t>What is the trend of the best-fit line for the total energy E in your data? If the data is accurate, the total mechanical energy should decrease slightly. Why is that?</a:t>
            </a:r>
          </a:p>
          <a:p>
            <a:pPr lvl="1"/>
            <a:r>
              <a:rPr lang="en-US" sz="2600" dirty="0">
                <a:latin typeface="Times New Roman" panose="02020603050405020304" pitchFamily="18" charset="0"/>
                <a:cs typeface="Times New Roman" panose="02020603050405020304" pitchFamily="18" charset="0"/>
              </a:rPr>
              <a:t>Answer: If only conservative forces are doing work, the total mechanical energy would neither increase nor decrease. Having deviation shows the data is accurate.</a:t>
            </a:r>
          </a:p>
          <a:p>
            <a:pPr lvl="1"/>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5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12">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1CD229F-16EF-4EDA-A5AB-D7CABB30F743}"/>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Inventory of Parts and Software</a:t>
            </a:r>
          </a:p>
        </p:txBody>
      </p:sp>
      <p:sp>
        <p:nvSpPr>
          <p:cNvPr id="12" name="Rectangle 14">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976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94AA0-EBCB-44EE-B78C-03294AAEAAEA}"/>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Relationship between Linear and Rotational Motion</a:t>
            </a:r>
          </a:p>
        </p:txBody>
      </p:sp>
      <p:sp>
        <p:nvSpPr>
          <p:cNvPr id="11"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446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59EB8-CD8A-B1D9-F18A-C64EDF5F43EB}"/>
              </a:ext>
            </a:extLst>
          </p:cNvPr>
          <p:cNvPicPr>
            <a:picLocks noChangeAspect="1"/>
          </p:cNvPicPr>
          <p:nvPr/>
        </p:nvPicPr>
        <p:blipFill>
          <a:blip r:embed="rId2"/>
          <a:stretch>
            <a:fillRect/>
          </a:stretch>
        </p:blipFill>
        <p:spPr>
          <a:xfrm>
            <a:off x="4568325" y="1891270"/>
            <a:ext cx="6282645" cy="3430052"/>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36084" y="1891270"/>
            <a:ext cx="4346270" cy="4094003"/>
          </a:xfrm>
        </p:spPr>
        <p:txBody>
          <a:bodyPr vert="horz" lIns="91440" tIns="45720" rIns="91440" bIns="45720" rtlCol="0" anchor="t">
            <a:normAutofit fontScale="70000" lnSpcReduction="20000"/>
          </a:bodyPr>
          <a:lstStyle/>
          <a:p>
            <a:pPr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Materials List: </a:t>
            </a:r>
          </a:p>
          <a:p>
            <a:pPr marL="285750"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Mega 2560 Board</a:t>
            </a:r>
          </a:p>
          <a:p>
            <a:pPr marL="285750"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Rotary Encoder Module KY-040</a:t>
            </a:r>
          </a:p>
          <a:p>
            <a:pPr marL="285750"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Male to Female Wires</a:t>
            </a:r>
          </a:p>
          <a:p>
            <a:pPr marL="285750"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Object to attach onto rotary encoder </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(e.g. cork, bottle cap, ball)</a:t>
            </a:r>
          </a:p>
          <a:p>
            <a:pPr marL="285750" lvl="0" indent="-2286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Ruler or tape measurer </a:t>
            </a:r>
          </a:p>
          <a:p>
            <a:pPr indent="-2286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endParaRPr lang="en-US" sz="700" dirty="0"/>
          </a:p>
        </p:txBody>
      </p:sp>
    </p:spTree>
    <p:extLst>
      <p:ext uri="{BB962C8B-B14F-4D97-AF65-F5344CB8AC3E}">
        <p14:creationId xmlns:p14="http://schemas.microsoft.com/office/powerpoint/2010/main" val="4223431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fontScale="90000"/>
          </a:bodyPr>
          <a:lstStyle/>
          <a:p>
            <a:r>
              <a:rPr lang="en-US" sz="4400" dirty="0"/>
              <a:t>Raw Data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Screenshot of Serial Monitor from Arduino IDE showing raw data. Including my name displayed on the serial monitor. </a:t>
            </a:r>
          </a:p>
        </p:txBody>
      </p:sp>
      <p:pic>
        <p:nvPicPr>
          <p:cNvPr id="6" name="Picture 5">
            <a:extLst>
              <a:ext uri="{FF2B5EF4-FFF2-40B4-BE49-F238E27FC236}">
                <a16:creationId xmlns:a16="http://schemas.microsoft.com/office/drawing/2014/main" id="{D573D3BF-71E7-A1CD-4346-8632473A8B8A}"/>
              </a:ext>
            </a:extLst>
          </p:cNvPr>
          <p:cNvPicPr>
            <a:picLocks noChangeAspect="1"/>
          </p:cNvPicPr>
          <p:nvPr/>
        </p:nvPicPr>
        <p:blipFill>
          <a:blip r:embed="rId2"/>
          <a:stretch>
            <a:fillRect/>
          </a:stretch>
        </p:blipFill>
        <p:spPr>
          <a:xfrm>
            <a:off x="4772025" y="457200"/>
            <a:ext cx="4468228" cy="6143814"/>
          </a:xfrm>
          <a:prstGeom prst="rect">
            <a:avLst/>
          </a:prstGeom>
        </p:spPr>
      </p:pic>
    </p:spTree>
    <p:extLst>
      <p:ext uri="{BB962C8B-B14F-4D97-AF65-F5344CB8AC3E}">
        <p14:creationId xmlns:p14="http://schemas.microsoft.com/office/powerpoint/2010/main" val="133235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29195" y="503238"/>
            <a:ext cx="2933610" cy="1325562"/>
          </a:xfrm>
        </p:spPr>
        <p:txBody>
          <a:bodyPr>
            <a:normAutofit/>
          </a:bodyPr>
          <a:lstStyle/>
          <a:p>
            <a:r>
              <a:rPr lang="en-US" sz="3600" dirty="0">
                <a:latin typeface="Times New Roman" panose="02020603050405020304" pitchFamily="18" charset="0"/>
                <a:cs typeface="Times New Roman" panose="02020603050405020304" pitchFamily="18" charset="0"/>
              </a:rPr>
              <a:t>Data Collected</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sz="2400" dirty="0">
                    <a:latin typeface="Times New Roman" panose="02020603050405020304" pitchFamily="18" charset="0"/>
                    <a:cs typeface="Times New Roman" panose="02020603050405020304" pitchFamily="18" charset="0"/>
                  </a:rPr>
                  <a:t>Object diameter: d = 3 cm</a:t>
                </a:r>
              </a:p>
              <a:p>
                <a:pPr>
                  <a:lnSpc>
                    <a:spcPct val="150000"/>
                  </a:lnSpc>
                </a:pPr>
                <a:r>
                  <a:rPr lang="en-US" sz="2400" dirty="0">
                    <a:latin typeface="Times New Roman" panose="02020603050405020304" pitchFamily="18" charset="0"/>
                    <a:cs typeface="Times New Roman" panose="02020603050405020304" pitchFamily="18" charset="0"/>
                  </a:rPr>
                  <a:t>Object radius: r = 1.5 cm</a:t>
                </a:r>
              </a:p>
              <a:p>
                <a:pPr>
                  <a:lnSpc>
                    <a:spcPct val="150000"/>
                  </a:lnSpc>
                </a:pPr>
                <a:r>
                  <a:rPr lang="en-US" sz="2400" dirty="0">
                    <a:latin typeface="Times New Roman" panose="02020603050405020304" pitchFamily="18" charset="0"/>
                    <a:cs typeface="Times New Roman" panose="02020603050405020304" pitchFamily="18" charset="0"/>
                  </a:rPr>
                  <a:t>Number of pulses for one revolution: x =30 </a:t>
                </a:r>
              </a:p>
              <a:p>
                <a:pPr>
                  <a:lnSpc>
                    <a:spcPct val="100000"/>
                  </a:lnSpc>
                </a:pPr>
                <a:r>
                  <a:rPr lang="en-US" sz="2400" dirty="0">
                    <a:latin typeface="Times New Roman" panose="02020603050405020304" pitchFamily="18" charset="0"/>
                    <a:cs typeface="Times New Roman" panose="02020603050405020304" pitchFamily="18" charset="0"/>
                  </a:rPr>
                  <a:t>Resolution =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1 </m:t>
                            </m:r>
                          </m:num>
                          <m:den>
                            <m:r>
                              <a:rPr lang="en-US" sz="2400" b="0" i="1" smtClean="0">
                                <a:latin typeface="Cambria Math" panose="02040503050406030204" pitchFamily="18" charset="0"/>
                              </a:rPr>
                              <m:t>𝑥</m:t>
                            </m:r>
                            <m:r>
                              <a:rPr lang="en-US" sz="2400" i="1">
                                <a:latin typeface="Cambria Math" panose="02040503050406030204" pitchFamily="18" charset="0"/>
                              </a:rPr>
                              <m:t> </m:t>
                            </m:r>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𝑅𝑒𝑣𝑜𝑙𝑢𝑡𝑖𝑜𝑛</m:t>
                            </m:r>
                          </m:num>
                          <m:den>
                            <m:r>
                              <a:rPr lang="en-US" sz="2400" i="1">
                                <a:latin typeface="Cambria Math" panose="02040503050406030204" pitchFamily="18" charset="0"/>
                              </a:rPr>
                              <m:t>𝑝𝑢𝑙𝑠𝑒𝑠</m:t>
                            </m:r>
                          </m:den>
                        </m:f>
                      </m:e>
                    </m:d>
                    <m:r>
                      <a:rPr lang="en-US" sz="2400" i="1">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2∙</m:t>
                            </m:r>
                            <m:r>
                              <a:rPr lang="en-US" sz="2400" i="1">
                                <a:latin typeface="Cambria Math" panose="02040503050406030204" pitchFamily="18" charset="0"/>
                              </a:rPr>
                              <m:t>𝜋</m:t>
                            </m:r>
                            <m:r>
                              <a:rPr lang="en-US" sz="2400" i="1">
                                <a:latin typeface="Cambria Math" panose="02040503050406030204" pitchFamily="18" charset="0"/>
                              </a:rPr>
                              <m:t> </m:t>
                            </m:r>
                            <m:r>
                              <a:rPr lang="en-US" sz="2400" i="1">
                                <a:latin typeface="Cambria Math" panose="02040503050406030204" pitchFamily="18" charset="0"/>
                              </a:rPr>
                              <m:t>𝑟𝑎𝑑𝑖𝑎𝑛𝑠</m:t>
                            </m:r>
                          </m:num>
                          <m:den>
                            <m:r>
                              <a:rPr lang="en-US" sz="2400" i="1">
                                <a:latin typeface="Cambria Math" panose="02040503050406030204" pitchFamily="18" charset="0"/>
                              </a:rPr>
                              <m:t>1 </m:t>
                            </m:r>
                            <m:r>
                              <a:rPr lang="en-US" sz="2400" i="1">
                                <a:latin typeface="Cambria Math" panose="02040503050406030204" pitchFamily="18" charset="0"/>
                              </a:rPr>
                              <m:t>𝑅𝑒𝑣𝑜𝑙𝑢𝑡𝑖𝑜𝑛</m:t>
                            </m:r>
                          </m:den>
                        </m:f>
                      </m:e>
                    </m:d>
                    <m:r>
                      <a:rPr lang="en-US" sz="2400" b="0" i="1" smtClean="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0.209 Radius/Pulses</a:t>
                </a:r>
              </a:p>
              <a:p>
                <a:pPr marL="0" indent="0">
                  <a:lnSpc>
                    <a:spcPct val="150000"/>
                  </a:lnSpc>
                  <a:buNone/>
                </a:pPr>
                <a:endParaRPr lang="en-US" dirty="0"/>
              </a:p>
            </p:txBody>
          </p:sp>
        </mc:Choice>
        <mc:Fallback>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496" r="-355"/>
                </a:stretch>
              </a:blipFill>
            </p:spPr>
            <p:txBody>
              <a:bodyPr/>
              <a:lstStyle/>
              <a:p>
                <a:r>
                  <a:rPr lang="en-US">
                    <a:noFill/>
                  </a:rPr>
                  <a:t> </a:t>
                </a:r>
              </a:p>
            </p:txBody>
          </p:sp>
        </mc:Fallback>
      </mc:AlternateContent>
    </p:spTree>
    <p:extLst>
      <p:ext uri="{BB962C8B-B14F-4D97-AF65-F5344CB8AC3E}">
        <p14:creationId xmlns:p14="http://schemas.microsoft.com/office/powerpoint/2010/main" val="252823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736771" y="584404"/>
            <a:ext cx="2718457" cy="1325562"/>
          </a:xfrm>
        </p:spPr>
        <p:txBody>
          <a:bodyPr>
            <a:normAutofit/>
          </a:bodyPr>
          <a:lstStyle/>
          <a:p>
            <a:r>
              <a:rPr lang="en-US" sz="3600" dirty="0">
                <a:latin typeface="Times New Roman" panose="02020603050405020304" pitchFamily="18" charset="0"/>
                <a:cs typeface="Times New Roman" panose="02020603050405020304" pitchFamily="18" charset="0"/>
              </a:rPr>
              <a:t>Data Analysis</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729E312D-551A-7840-6DE1-C91D06B01C2A}"/>
                  </a:ext>
                </a:extLst>
              </p:cNvPr>
              <p:cNvGraphicFramePr>
                <a:graphicFrameLocks noGrp="1"/>
              </p:cNvGraphicFramePr>
              <p:nvPr>
                <p:extLst>
                  <p:ext uri="{D42A27DB-BD31-4B8C-83A1-F6EECF244321}">
                    <p14:modId xmlns:p14="http://schemas.microsoft.com/office/powerpoint/2010/main" val="4273810011"/>
                  </p:ext>
                </p:extLst>
              </p:nvPr>
            </p:nvGraphicFramePr>
            <p:xfrm>
              <a:off x="692595" y="1909966"/>
              <a:ext cx="10515600" cy="4087480"/>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 0.209*54=16.92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70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21.94 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 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12.54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15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8.77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 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p:graphicFrame>
            <p:nvGraphicFramePr>
              <p:cNvPr id="4" name="Table 3">
                <a:extLst>
                  <a:ext uri="{FF2B5EF4-FFF2-40B4-BE49-F238E27FC236}">
                    <a16:creationId xmlns:a16="http://schemas.microsoft.com/office/drawing/2014/main" id="{729E312D-551A-7840-6DE1-C91D06B01C2A}"/>
                  </a:ext>
                </a:extLst>
              </p:cNvPr>
              <p:cNvGraphicFramePr>
                <a:graphicFrameLocks noGrp="1"/>
              </p:cNvGraphicFramePr>
              <p:nvPr>
                <p:extLst>
                  <p:ext uri="{D42A27DB-BD31-4B8C-83A1-F6EECF244321}">
                    <p14:modId xmlns:p14="http://schemas.microsoft.com/office/powerpoint/2010/main" val="4273810011"/>
                  </p:ext>
                </p:extLst>
              </p:nvPr>
            </p:nvGraphicFramePr>
            <p:xfrm>
              <a:off x="692595" y="1909966"/>
              <a:ext cx="10515600" cy="4087480"/>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731520">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199711" t="-8333" r="-200578" b="-460833"/>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 0.209*54=16.92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70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21.94 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 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12.54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15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8.77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 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949369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798320" y="1253331"/>
            <a:ext cx="8595360" cy="4351337"/>
          </a:xfrm>
        </p:spPr>
        <p:txBody>
          <a:bodyPr>
            <a:noAutofit/>
          </a:bodyPr>
          <a:lstStyle/>
          <a:p>
            <a:pPr lvl="0"/>
            <a:r>
              <a:rPr lang="en-US" sz="2400" dirty="0">
                <a:latin typeface="Times New Roman" panose="02020603050405020304" pitchFamily="18" charset="0"/>
                <a:cs typeface="Times New Roman" panose="02020603050405020304" pitchFamily="18" charset="0"/>
              </a:rPr>
              <a:t>The results and comments on the reasons for errors. </a:t>
            </a:r>
          </a:p>
          <a:p>
            <a:pPr lvl="1"/>
            <a:r>
              <a:rPr lang="en-US" sz="2400" dirty="0">
                <a:latin typeface="Times New Roman" panose="02020603050405020304" pitchFamily="18" charset="0"/>
                <a:cs typeface="Times New Roman" panose="02020603050405020304" pitchFamily="18" charset="0"/>
              </a:rPr>
              <a:t>Answer: My results showed an increase the further I went, but it also showed a dip in percentage at a higher length which could be due to the bottle cap not finding traction and having to stop spinning more the further it had to go. </a:t>
            </a:r>
          </a:p>
          <a:p>
            <a:pPr marL="457200" lvl="1" indent="0">
              <a:buNone/>
            </a:pPr>
            <a:endParaRPr lang="en-US" sz="2400"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What are some applications of this measuring technique? Could this measuring system be used to measure surfaces that are not flat?</a:t>
            </a:r>
          </a:p>
          <a:p>
            <a:pPr lvl="1"/>
            <a:r>
              <a:rPr lang="en-US" sz="2400" dirty="0">
                <a:latin typeface="Times New Roman" panose="02020603050405020304" pitchFamily="18" charset="0"/>
                <a:cs typeface="Times New Roman" panose="02020603050405020304" pitchFamily="18" charset="0"/>
              </a:rPr>
              <a:t>Answer: This technique could be used to collect angular displacement as well as angular velocity and angular acceleration data. I believe this device could be used on other surfaces if there is traction for the objects being measured.</a:t>
            </a:r>
          </a:p>
        </p:txBody>
      </p:sp>
    </p:spTree>
    <p:extLst>
      <p:ext uri="{BB962C8B-B14F-4D97-AF65-F5344CB8AC3E}">
        <p14:creationId xmlns:p14="http://schemas.microsoft.com/office/powerpoint/2010/main" val="267521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94AA0-EBCB-44EE-B78C-03294AAEAAEA}"/>
              </a:ext>
            </a:extLst>
          </p:cNvPr>
          <p:cNvSpPr>
            <a:spLocks noGrp="1"/>
          </p:cNvSpPr>
          <p:nvPr>
            <p:ph type="title"/>
          </p:nvPr>
        </p:nvSpPr>
        <p:spPr>
          <a:xfrm>
            <a:off x="4654296" y="931862"/>
            <a:ext cx="6293104" cy="5087938"/>
          </a:xfrm>
        </p:spPr>
        <p:txBody>
          <a:bodyPr vert="horz" lIns="91440" tIns="45720" rIns="91440" bIns="45720" rtlCol="0" anchor="ctr">
            <a:normAutofit/>
          </a:bodyPr>
          <a:lstStyle/>
          <a:p>
            <a:pPr>
              <a:lnSpc>
                <a:spcPct val="85000"/>
              </a:lnSpc>
            </a:pPr>
            <a:r>
              <a:rPr lang="en-US" sz="3600" dirty="0">
                <a:solidFill>
                  <a:schemeClr val="bg1">
                    <a:lumMod val="85000"/>
                    <a:lumOff val="15000"/>
                  </a:schemeClr>
                </a:solidFill>
                <a:latin typeface="Times New Roman" panose="02020603050405020304" pitchFamily="18" charset="0"/>
                <a:cs typeface="Times New Roman" panose="02020603050405020304" pitchFamily="18" charset="0"/>
              </a:rPr>
              <a:t>Observing the Hall Effect</a:t>
            </a:r>
          </a:p>
        </p:txBody>
      </p:sp>
      <p:sp>
        <p:nvSpPr>
          <p:cNvPr id="11" name="Rectangle 1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575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238461" y="2262724"/>
            <a:ext cx="3311562" cy="2332552"/>
          </a:xfrm>
        </p:spPr>
        <p:txBody>
          <a:bodyPr>
            <a:noAutofit/>
          </a:bodyPr>
          <a:lstStyle/>
          <a:p>
            <a:pPr lvl="0"/>
            <a:r>
              <a:rPr lang="en-US" sz="2400" dirty="0">
                <a:latin typeface="Times New Roman" panose="02020603050405020304" pitchFamily="18" charset="0"/>
                <a:cs typeface="Times New Roman" panose="02020603050405020304" pitchFamily="18" charset="0"/>
              </a:rPr>
              <a:t>Materials List: </a:t>
            </a:r>
          </a:p>
          <a:p>
            <a:pPr marL="285750" lvl="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ESP32 microprocessor </a:t>
            </a:r>
          </a:p>
          <a:p>
            <a:pPr marL="285750" lvl="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Micro-USB cable</a:t>
            </a:r>
          </a:p>
          <a:p>
            <a:pPr marL="285750" lvl="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Magnet</a:t>
            </a:r>
          </a:p>
        </p:txBody>
      </p:sp>
      <p:pic>
        <p:nvPicPr>
          <p:cNvPr id="2" name="Picture 1">
            <a:extLst>
              <a:ext uri="{FF2B5EF4-FFF2-40B4-BE49-F238E27FC236}">
                <a16:creationId xmlns:a16="http://schemas.microsoft.com/office/drawing/2014/main" id="{9185B42B-04CA-D577-A4AD-ED3524E7D5E7}"/>
              </a:ext>
            </a:extLst>
          </p:cNvPr>
          <p:cNvPicPr>
            <a:picLocks noChangeAspect="1"/>
          </p:cNvPicPr>
          <p:nvPr/>
        </p:nvPicPr>
        <p:blipFill>
          <a:blip r:embed="rId2"/>
          <a:stretch>
            <a:fillRect/>
          </a:stretch>
        </p:blipFill>
        <p:spPr>
          <a:xfrm>
            <a:off x="4413684" y="280953"/>
            <a:ext cx="5590932" cy="6296094"/>
          </a:xfrm>
          <a:prstGeom prst="rect">
            <a:avLst/>
          </a:prstGeom>
        </p:spPr>
      </p:pic>
    </p:spTree>
    <p:extLst>
      <p:ext uri="{BB962C8B-B14F-4D97-AF65-F5344CB8AC3E}">
        <p14:creationId xmlns:p14="http://schemas.microsoft.com/office/powerpoint/2010/main" val="1922792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171137" y="612988"/>
            <a:ext cx="3549649" cy="1616203"/>
          </a:xfrm>
        </p:spPr>
        <p:txBody>
          <a:bodyPr vert="horz" lIns="91440" tIns="45720" rIns="91440" bIns="45720" rtlCol="0" anchor="b">
            <a:normAutofit/>
          </a:bodyPr>
          <a:lstStyle/>
          <a:p>
            <a:r>
              <a:rPr lang="en-US" dirty="0"/>
              <a:t>Raw Data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171137" y="2492555"/>
            <a:ext cx="2876670" cy="3353457"/>
          </a:xfrm>
        </p:spPr>
        <p:txBody>
          <a:bodyPr vert="horz" lIns="91440" tIns="45720" rIns="91440" bIns="45720" rtlCol="0" anchor="t">
            <a:normAutofit/>
          </a:bodyPr>
          <a:lstStyle/>
          <a:p>
            <a:pPr indent="-2286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Screenshot of Serial Monitor from Arduino IDE showing raw data. Including your name displayed in the Serial Monitor.</a:t>
            </a:r>
          </a:p>
        </p:txBody>
      </p:sp>
      <p:pic>
        <p:nvPicPr>
          <p:cNvPr id="10" name="Picture 9">
            <a:extLst>
              <a:ext uri="{FF2B5EF4-FFF2-40B4-BE49-F238E27FC236}">
                <a16:creationId xmlns:a16="http://schemas.microsoft.com/office/drawing/2014/main" id="{46E526AF-DACA-C3E1-2F98-4FCFC90AF8EF}"/>
              </a:ext>
            </a:extLst>
          </p:cNvPr>
          <p:cNvPicPr>
            <a:picLocks noChangeAspect="1"/>
          </p:cNvPicPr>
          <p:nvPr/>
        </p:nvPicPr>
        <p:blipFill>
          <a:blip r:embed="rId2"/>
          <a:stretch>
            <a:fillRect/>
          </a:stretch>
        </p:blipFill>
        <p:spPr>
          <a:xfrm>
            <a:off x="3149149" y="134470"/>
            <a:ext cx="8005319" cy="6589059"/>
          </a:xfrm>
          <a:prstGeom prst="rect">
            <a:avLst/>
          </a:prstGeom>
        </p:spPr>
      </p:pic>
    </p:spTree>
    <p:extLst>
      <p:ext uri="{BB962C8B-B14F-4D97-AF65-F5344CB8AC3E}">
        <p14:creationId xmlns:p14="http://schemas.microsoft.com/office/powerpoint/2010/main" val="2904159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4495800" y="0"/>
            <a:ext cx="4450976" cy="1600197"/>
          </a:xfrm>
        </p:spPr>
        <p:txBody>
          <a:bodyPr>
            <a:normAutofit/>
          </a:bodyPr>
          <a:lstStyle/>
          <a:p>
            <a:r>
              <a:rPr lang="en-US" sz="3600" dirty="0">
                <a:latin typeface="Times New Roman" panose="02020603050405020304" pitchFamily="18" charset="0"/>
                <a:cs typeface="Times New Roman" panose="02020603050405020304" pitchFamily="18" charset="0"/>
              </a:rPr>
              <a:t>Data Analysis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115824" y="2099732"/>
            <a:ext cx="2565340" cy="3810001"/>
          </a:xfrm>
        </p:spPr>
        <p:txBody>
          <a:bodyPr/>
          <a:lstStyle/>
          <a:p>
            <a:r>
              <a:rPr lang="en-US" sz="2400" dirty="0">
                <a:latin typeface="Times New Roman" panose="02020603050405020304" pitchFamily="18" charset="0"/>
                <a:cs typeface="Times New Roman" panose="02020603050405020304" pitchFamily="18" charset="0"/>
              </a:rPr>
              <a:t>Screenshot data plotted in Excel. </a:t>
            </a:r>
          </a:p>
          <a:p>
            <a:endParaRPr lang="en-US" dirty="0"/>
          </a:p>
        </p:txBody>
      </p:sp>
      <p:pic>
        <p:nvPicPr>
          <p:cNvPr id="6" name="Picture 5">
            <a:extLst>
              <a:ext uri="{FF2B5EF4-FFF2-40B4-BE49-F238E27FC236}">
                <a16:creationId xmlns:a16="http://schemas.microsoft.com/office/drawing/2014/main" id="{2ADAB7DA-7E14-448E-6D6F-50DE8A1328B0}"/>
              </a:ext>
            </a:extLst>
          </p:cNvPr>
          <p:cNvPicPr>
            <a:picLocks noChangeAspect="1"/>
          </p:cNvPicPr>
          <p:nvPr/>
        </p:nvPicPr>
        <p:blipFill>
          <a:blip r:embed="rId2"/>
          <a:stretch>
            <a:fillRect/>
          </a:stretch>
        </p:blipFill>
        <p:spPr>
          <a:xfrm>
            <a:off x="2357126" y="1776662"/>
            <a:ext cx="8185368" cy="4850589"/>
          </a:xfrm>
          <a:prstGeom prst="rect">
            <a:avLst/>
          </a:prstGeom>
        </p:spPr>
      </p:pic>
    </p:spTree>
    <p:extLst>
      <p:ext uri="{BB962C8B-B14F-4D97-AF65-F5344CB8AC3E}">
        <p14:creationId xmlns:p14="http://schemas.microsoft.com/office/powerpoint/2010/main" val="70923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10">
            <a:extLst>
              <a:ext uri="{FF2B5EF4-FFF2-40B4-BE49-F238E27FC236}">
                <a16:creationId xmlns:a16="http://schemas.microsoft.com/office/drawing/2014/main" id="{C42F24F1-C1EF-471F-A19B-A340CE541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6C425C-3C64-47BA-B583-94D39B9B7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5CB731-65BC-95CC-4507-511548A5F828}"/>
              </a:ext>
            </a:extLst>
          </p:cNvPr>
          <p:cNvSpPr>
            <a:spLocks noGrp="1"/>
          </p:cNvSpPr>
          <p:nvPr>
            <p:ph idx="1"/>
          </p:nvPr>
        </p:nvSpPr>
        <p:spPr>
          <a:xfrm>
            <a:off x="706060" y="679590"/>
            <a:ext cx="4350034" cy="5498819"/>
          </a:xfrm>
        </p:spPr>
        <p:txBody>
          <a:bodyPr/>
          <a:lstStyle/>
          <a:p>
            <a:r>
              <a:rPr lang="en-US" sz="2400" dirty="0">
                <a:latin typeface="Times New Roman" panose="02020603050405020304" pitchFamily="18" charset="0"/>
                <a:cs typeface="Times New Roman" panose="02020603050405020304" pitchFamily="18" charset="0"/>
              </a:rPr>
              <a:t>Arduino Mega 2560</a:t>
            </a:r>
          </a:p>
          <a:p>
            <a:r>
              <a:rPr lang="en-US" sz="2400" dirty="0">
                <a:latin typeface="Times New Roman" panose="02020603050405020304" pitchFamily="18" charset="0"/>
                <a:cs typeface="Times New Roman" panose="02020603050405020304" pitchFamily="18" charset="0"/>
              </a:rPr>
              <a:t>Ultrasonic sensor HC-SR04</a:t>
            </a:r>
          </a:p>
          <a:p>
            <a:r>
              <a:rPr lang="en-US" sz="2400" dirty="0">
                <a:latin typeface="Times New Roman" panose="02020603050405020304" pitchFamily="18" charset="0"/>
                <a:cs typeface="Times New Roman" panose="02020603050405020304" pitchFamily="18" charset="0"/>
              </a:rPr>
              <a:t>Male to Male Wires</a:t>
            </a:r>
          </a:p>
          <a:p>
            <a:r>
              <a:rPr lang="en-US" sz="2400" dirty="0">
                <a:latin typeface="Times New Roman" panose="02020603050405020304" pitchFamily="18" charset="0"/>
                <a:cs typeface="Times New Roman" panose="02020603050405020304" pitchFamily="18" charset="0"/>
              </a:rPr>
              <a:t>Breadboard</a:t>
            </a:r>
          </a:p>
          <a:p>
            <a:r>
              <a:rPr lang="en-US" sz="2400" dirty="0">
                <a:latin typeface="Times New Roman" panose="02020603050405020304" pitchFamily="18" charset="0"/>
                <a:cs typeface="Times New Roman" panose="02020603050405020304" pitchFamily="18" charset="0"/>
              </a:rPr>
              <a:t>USB cable to connect Arduino</a:t>
            </a:r>
          </a:p>
          <a:p>
            <a:r>
              <a:rPr lang="en-US" sz="2400" dirty="0">
                <a:latin typeface="Times New Roman" panose="02020603050405020304" pitchFamily="18" charset="0"/>
                <a:cs typeface="Times New Roman" panose="02020603050405020304" pitchFamily="18" charset="0"/>
              </a:rPr>
              <a:t>Ruler or tape measurer </a:t>
            </a:r>
          </a:p>
          <a:p>
            <a:r>
              <a:rPr lang="en-US" sz="2400" dirty="0">
                <a:latin typeface="Times New Roman" panose="02020603050405020304" pitchFamily="18" charset="0"/>
                <a:cs typeface="Times New Roman" panose="02020603050405020304" pitchFamily="18" charset="0"/>
              </a:rPr>
              <a:t>Object to act as an obstacle and undergo free-fall </a:t>
            </a:r>
          </a:p>
          <a:p>
            <a:endParaRPr lang="en-US" dirty="0"/>
          </a:p>
        </p:txBody>
      </p:sp>
      <p:pic>
        <p:nvPicPr>
          <p:cNvPr id="5" name="Picture 4">
            <a:extLst>
              <a:ext uri="{FF2B5EF4-FFF2-40B4-BE49-F238E27FC236}">
                <a16:creationId xmlns:a16="http://schemas.microsoft.com/office/drawing/2014/main" id="{A10427F7-F9AB-93F3-7C36-DD8B7D8DE738}"/>
              </a:ext>
            </a:extLst>
          </p:cNvPr>
          <p:cNvPicPr>
            <a:picLocks noChangeAspect="1"/>
          </p:cNvPicPr>
          <p:nvPr/>
        </p:nvPicPr>
        <p:blipFill>
          <a:blip r:embed="rId2"/>
          <a:stretch>
            <a:fillRect/>
          </a:stretch>
        </p:blipFill>
        <p:spPr>
          <a:xfrm>
            <a:off x="5180107" y="993436"/>
            <a:ext cx="6175783" cy="4871126"/>
          </a:xfrm>
          <a:prstGeom prst="rect">
            <a:avLst/>
          </a:prstGeom>
        </p:spPr>
      </p:pic>
    </p:spTree>
    <p:extLst>
      <p:ext uri="{BB962C8B-B14F-4D97-AF65-F5344CB8AC3E}">
        <p14:creationId xmlns:p14="http://schemas.microsoft.com/office/powerpoint/2010/main" val="5862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0" y="143435"/>
            <a:ext cx="11259671" cy="6571130"/>
          </a:xfrm>
        </p:spPr>
        <p:txBody>
          <a:bodyPr>
            <a:noAutofit/>
          </a:bodyPr>
          <a:lstStyle/>
          <a:p>
            <a:pPr lvl="0"/>
            <a:r>
              <a:rPr lang="en-US" sz="2400" dirty="0">
                <a:latin typeface="Times New Roman" panose="02020603050405020304" pitchFamily="18" charset="0"/>
                <a:cs typeface="Times New Roman" panose="02020603050405020304" pitchFamily="18" charset="0"/>
              </a:rPr>
              <a:t>The results and comments on how the Hall sensor works.</a:t>
            </a:r>
          </a:p>
          <a:p>
            <a:pPr lvl="1"/>
            <a:r>
              <a:rPr lang="en-US" sz="2400" dirty="0">
                <a:latin typeface="Times New Roman" panose="02020603050405020304" pitchFamily="18" charset="0"/>
                <a:cs typeface="Times New Roman" panose="02020603050405020304" pitchFamily="18" charset="0"/>
              </a:rPr>
              <a:t>Answer: A Hall sensor is a type of sensor that detects the presence of a magnetic field and converts it into an electrical signal. The Hall effect is a fundamental physics principle stating that when a magnetic field is applied perpendicular to the direction of current flow in a conductor, a voltage difference (Hall voltage) develops across the conductor. This voltage is proportional to both the strength of the magnetic field and the current flowing through the conductor. As I put the magnet to the sensor the sensor increased the measurement based on how close it was and when I flipped the magnet it wrote the numbers in the negatives.</a:t>
            </a:r>
          </a:p>
          <a:p>
            <a:pPr marL="457200" lvl="1" indent="0">
              <a:buNone/>
            </a:pPr>
            <a:endParaRPr lang="en-US" sz="2400"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What are some applications for the Hall effect sensor? </a:t>
            </a:r>
          </a:p>
          <a:p>
            <a:pPr lvl="1"/>
            <a:r>
              <a:rPr lang="en-US" sz="2400" dirty="0">
                <a:latin typeface="Times New Roman" panose="02020603050405020304" pitchFamily="18" charset="0"/>
                <a:cs typeface="Times New Roman" panose="02020603050405020304" pitchFamily="18" charset="0"/>
              </a:rPr>
              <a:t>Answer: Hall effect sensors can be used in security systems to detect the opening and closing of doors, windows, and other access points. They can trigger alarms when unauthorized access is detected. Some smartphones and electronic devices use Hall effect sensors to detect the presence of a magnetic field, which can be used to automatically lock the device when placed in a protective cover or to enable features like compass functionality. </a:t>
            </a:r>
          </a:p>
        </p:txBody>
      </p:sp>
    </p:spTree>
    <p:extLst>
      <p:ext uri="{BB962C8B-B14F-4D97-AF65-F5344CB8AC3E}">
        <p14:creationId xmlns:p14="http://schemas.microsoft.com/office/powerpoint/2010/main" val="1286842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55C4E-A3B7-45C8-A466-A02BBEF418BE}"/>
              </a:ext>
            </a:extLst>
          </p:cNvPr>
          <p:cNvSpPr>
            <a:spLocks noGrp="1"/>
          </p:cNvSpPr>
          <p:nvPr>
            <p:ph type="title"/>
          </p:nvPr>
        </p:nvSpPr>
        <p:spPr>
          <a:xfrm>
            <a:off x="965198" y="643466"/>
            <a:ext cx="3092718" cy="5528734"/>
          </a:xfrm>
          <a:noFill/>
        </p:spPr>
        <p:txBody>
          <a:bodyPr anchor="t">
            <a:normAutofit/>
          </a:bodyPr>
          <a:lstStyle/>
          <a:p>
            <a:r>
              <a:rPr lang="en-US" sz="2800">
                <a:solidFill>
                  <a:srgbClr val="FFFFFF"/>
                </a:solidFill>
              </a:rPr>
              <a:t>Challenges</a:t>
            </a:r>
          </a:p>
        </p:txBody>
      </p:sp>
      <p:sp useBgFill="1">
        <p:nvSpPr>
          <p:cNvPr id="7"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19D391-FDB7-4040-BDAD-7609AC8777B7}"/>
              </a:ext>
            </a:extLst>
          </p:cNvPr>
          <p:cNvSpPr>
            <a:spLocks noGrp="1"/>
          </p:cNvSpPr>
          <p:nvPr>
            <p:ph idx="1"/>
          </p:nvPr>
        </p:nvSpPr>
        <p:spPr>
          <a:xfrm>
            <a:off x="4821898" y="643466"/>
            <a:ext cx="5827472" cy="5571067"/>
          </a:xfrm>
        </p:spPr>
        <p:txBody>
          <a:bodyPr vert="horz" lIns="91440" tIns="45720" rIns="91440" bIns="45720" rtlCol="0" anchor="t">
            <a:normAutofit/>
          </a:bodyPr>
          <a:lstStyle/>
          <a:p>
            <a:r>
              <a:rPr lang="en-US" sz="2400" dirty="0">
                <a:latin typeface="Times New Roman" panose="02020603050405020304" pitchFamily="18" charset="0"/>
                <a:cs typeface="Times New Roman" panose="02020603050405020304" pitchFamily="18" charset="0"/>
              </a:rPr>
              <a:t>Many things went wrong such as mismatched information in the Arduino but with patience, I was able to turn everything in and work through everything in a reasonable pace.  </a:t>
            </a:r>
          </a:p>
        </p:txBody>
      </p:sp>
    </p:spTree>
    <p:extLst>
      <p:ext uri="{BB962C8B-B14F-4D97-AF65-F5344CB8AC3E}">
        <p14:creationId xmlns:p14="http://schemas.microsoft.com/office/powerpoint/2010/main" val="1786091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D5B85-B8C5-4432-9E7F-A0D3E1385A41}"/>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Career Skills Acquired</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9C263A-E284-4D64-A91C-E516D4EFA88D}"/>
              </a:ext>
            </a:extLst>
          </p:cNvPr>
          <p:cNvSpPr>
            <a:spLocks noGrp="1"/>
          </p:cNvSpPr>
          <p:nvPr>
            <p:ph idx="1"/>
          </p:nvPr>
        </p:nvSpPr>
        <p:spPr>
          <a:xfrm>
            <a:off x="4821898" y="643466"/>
            <a:ext cx="5827472" cy="5571067"/>
          </a:xfrm>
        </p:spPr>
        <p:txBody>
          <a:bodyPr vert="horz" lIns="91440" tIns="45720" rIns="91440" bIns="45720" rtlCol="0" anchor="t">
            <a:normAutofit/>
          </a:bodyPr>
          <a:lstStyle/>
          <a:p>
            <a:r>
              <a:rPr lang="en-US" sz="2400" dirty="0"/>
              <a:t> </a:t>
            </a:r>
            <a:r>
              <a:rPr lang="en-US" sz="2400" dirty="0">
                <a:latin typeface="Times New Roman" panose="02020603050405020304" pitchFamily="18" charset="0"/>
                <a:cs typeface="Times New Roman" panose="02020603050405020304" pitchFamily="18" charset="0"/>
              </a:rPr>
              <a:t>Problem-Solving Skills</a:t>
            </a:r>
          </a:p>
          <a:p>
            <a:r>
              <a:rPr lang="en-US" sz="2400" dirty="0">
                <a:latin typeface="Times New Roman" panose="02020603050405020304" pitchFamily="18" charset="0"/>
                <a:cs typeface="Times New Roman" panose="02020603050405020304" pitchFamily="18" charset="0"/>
              </a:rPr>
              <a:t>Critical Thinking Skills</a:t>
            </a:r>
          </a:p>
          <a:p>
            <a:r>
              <a:rPr lang="en-US" sz="2400" dirty="0">
                <a:latin typeface="Times New Roman" panose="02020603050405020304" pitchFamily="18" charset="0"/>
                <a:cs typeface="Times New Roman" panose="02020603050405020304" pitchFamily="18" charset="0"/>
              </a:rPr>
              <a:t>Creativity</a:t>
            </a:r>
          </a:p>
        </p:txBody>
      </p:sp>
    </p:spTree>
    <p:extLst>
      <p:ext uri="{BB962C8B-B14F-4D97-AF65-F5344CB8AC3E}">
        <p14:creationId xmlns:p14="http://schemas.microsoft.com/office/powerpoint/2010/main" val="453478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49729-60F0-4890-A2A3-5D813D799707}"/>
              </a:ext>
            </a:extLst>
          </p:cNvPr>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Conclusion </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CC9708-2653-40C3-85CE-343986720769}"/>
              </a:ext>
            </a:extLst>
          </p:cNvPr>
          <p:cNvSpPr>
            <a:spLocks noGrp="1"/>
          </p:cNvSpPr>
          <p:nvPr>
            <p:ph idx="1"/>
          </p:nvPr>
        </p:nvSpPr>
        <p:spPr>
          <a:xfrm>
            <a:off x="4821898" y="643466"/>
            <a:ext cx="6006212" cy="5571067"/>
          </a:xfrm>
        </p:spPr>
        <p:txBody>
          <a:bodyPr vert="horz" lIns="91440" tIns="45720" rIns="91440" bIns="45720" rtlCol="0" anchor="t">
            <a:normAutofit/>
          </a:bodyPr>
          <a:lstStyle/>
          <a:p>
            <a:r>
              <a:rPr lang="en-US" sz="2400" dirty="0"/>
              <a:t>This was an amazing and </a:t>
            </a:r>
            <a:r>
              <a:rPr lang="en-US" sz="2400" dirty="0">
                <a:ea typeface="+mn-lt"/>
                <a:cs typeface="+mn-lt"/>
              </a:rPr>
              <a:t>interesting</a:t>
            </a:r>
            <a:r>
              <a:rPr lang="en-US" sz="2400" dirty="0"/>
              <a:t> experience that taught me a lot about both the technical side of physics and the more mathematical side.</a:t>
            </a:r>
            <a:endParaRPr lang="en-US" dirty="0"/>
          </a:p>
          <a:p>
            <a:r>
              <a:rPr lang="en-US" sz="2400" dirty="0"/>
              <a:t>  I liked being able to connect projects and see how they could all connect together in the end</a:t>
            </a:r>
          </a:p>
          <a:p>
            <a:r>
              <a:rPr lang="en-US" sz="2400" dirty="0"/>
              <a:t> I hope to learn more, And be able to understand even more about engineering with physics</a:t>
            </a:r>
          </a:p>
        </p:txBody>
      </p:sp>
    </p:spTree>
    <p:extLst>
      <p:ext uri="{BB962C8B-B14F-4D97-AF65-F5344CB8AC3E}">
        <p14:creationId xmlns:p14="http://schemas.microsoft.com/office/powerpoint/2010/main" val="427208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9B0F74F9-E373-4883-A533-C80C53DE6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65FFFB-1163-4DA7-83B0-B8677ABBC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6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117A05-2F4F-4370-A926-6191A5C3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10;&#10;Description automatically generated">
            <a:extLst>
              <a:ext uri="{FF2B5EF4-FFF2-40B4-BE49-F238E27FC236}">
                <a16:creationId xmlns:a16="http://schemas.microsoft.com/office/drawing/2014/main" id="{42C4FA67-148D-4F11-BBE8-6402AE1AE7EE}"/>
              </a:ext>
            </a:extLst>
          </p:cNvPr>
          <p:cNvPicPr>
            <a:picLocks noGrp="1" noChangeAspect="1"/>
          </p:cNvPicPr>
          <p:nvPr>
            <p:ph idx="1"/>
          </p:nvPr>
        </p:nvPicPr>
        <p:blipFill>
          <a:blip r:embed="rId2"/>
          <a:stretch>
            <a:fillRect/>
          </a:stretch>
        </p:blipFill>
        <p:spPr>
          <a:xfrm>
            <a:off x="1197274" y="1123527"/>
            <a:ext cx="9797447" cy="4604800"/>
          </a:xfrm>
          <a:prstGeom prst="rect">
            <a:avLst/>
          </a:prstGeom>
        </p:spPr>
      </p:pic>
    </p:spTree>
    <p:extLst>
      <p:ext uri="{BB962C8B-B14F-4D97-AF65-F5344CB8AC3E}">
        <p14:creationId xmlns:p14="http://schemas.microsoft.com/office/powerpoint/2010/main" val="18496194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12337-1794-4FAE-98AC-83E2D81730E7}"/>
              </a:ext>
            </a:extLst>
          </p:cNvPr>
          <p:cNvSpPr>
            <a:spLocks noGrp="1"/>
          </p:cNvSpPr>
          <p:nvPr>
            <p:ph idx="1"/>
          </p:nvPr>
        </p:nvSpPr>
        <p:spPr>
          <a:xfrm>
            <a:off x="374890" y="1118035"/>
            <a:ext cx="3690425" cy="3854979"/>
          </a:xfrm>
        </p:spPr>
        <p:txBody>
          <a:bodyPr vert="horz" lIns="91440" tIns="45720" rIns="91440" bIns="45720" rtlCol="0">
            <a:noAutofit/>
          </a:bodyPr>
          <a:lstStyle/>
          <a:p>
            <a:pPr lvl="0"/>
            <a:r>
              <a:rPr lang="en-US" sz="2400" dirty="0">
                <a:latin typeface="Times New Roman" panose="02020603050405020304" pitchFamily="18" charset="0"/>
                <a:ea typeface="+mn-lt"/>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Arduino Mega 2560</a:t>
            </a:r>
          </a:p>
          <a:p>
            <a:pPr lvl="0"/>
            <a:r>
              <a:rPr lang="en-US" sz="2400" dirty="0">
                <a:latin typeface="Times New Roman" panose="02020603050405020304" pitchFamily="18" charset="0"/>
                <a:cs typeface="Times New Roman" panose="02020603050405020304" pitchFamily="18" charset="0"/>
              </a:rPr>
              <a:t>Rotary Encoder Part KY-040</a:t>
            </a:r>
          </a:p>
          <a:p>
            <a:pPr lvl="0"/>
            <a:r>
              <a:rPr lang="en-US" sz="2400" dirty="0">
                <a:latin typeface="Times New Roman" panose="02020603050405020304" pitchFamily="18" charset="0"/>
                <a:cs typeface="Times New Roman" panose="02020603050405020304" pitchFamily="18" charset="0"/>
              </a:rPr>
              <a:t>Male to Female Wires</a:t>
            </a:r>
          </a:p>
          <a:p>
            <a:pPr lvl="0"/>
            <a:r>
              <a:rPr lang="en-US" sz="2400" dirty="0">
                <a:latin typeface="Times New Roman" panose="02020603050405020304" pitchFamily="18" charset="0"/>
                <a:cs typeface="Times New Roman" panose="02020603050405020304" pitchFamily="18" charset="0"/>
              </a:rPr>
              <a:t>USB cable to connect Arduino</a:t>
            </a:r>
          </a:p>
          <a:p>
            <a:pPr lvl="0"/>
            <a:r>
              <a:rPr lang="en-US" sz="2400" dirty="0">
                <a:latin typeface="Times New Roman" panose="02020603050405020304" pitchFamily="18" charset="0"/>
                <a:cs typeface="Times New Roman" panose="02020603050405020304" pitchFamily="18" charset="0"/>
              </a:rPr>
              <a:t>Object to attach onto rotary encoder </a:t>
            </a:r>
          </a:p>
          <a:p>
            <a:pPr lvl="0"/>
            <a:r>
              <a:rPr lang="en-US" sz="2400" dirty="0">
                <a:latin typeface="Times New Roman" panose="02020603050405020304" pitchFamily="18" charset="0"/>
                <a:cs typeface="Times New Roman" panose="02020603050405020304" pitchFamily="18" charset="0"/>
              </a:rPr>
              <a:t>Ruler or tape measurer </a:t>
            </a:r>
          </a:p>
        </p:txBody>
      </p:sp>
      <p:pic>
        <p:nvPicPr>
          <p:cNvPr id="7" name="Picture 6">
            <a:extLst>
              <a:ext uri="{FF2B5EF4-FFF2-40B4-BE49-F238E27FC236}">
                <a16:creationId xmlns:a16="http://schemas.microsoft.com/office/drawing/2014/main" id="{AC8D4471-20E1-EF88-6E7B-F6EA2B9E8D8F}"/>
              </a:ext>
            </a:extLst>
          </p:cNvPr>
          <p:cNvPicPr>
            <a:picLocks noChangeAspect="1"/>
          </p:cNvPicPr>
          <p:nvPr/>
        </p:nvPicPr>
        <p:blipFill>
          <a:blip r:embed="rId2"/>
          <a:stretch>
            <a:fillRect/>
          </a:stretch>
        </p:blipFill>
        <p:spPr>
          <a:xfrm>
            <a:off x="4872767" y="993437"/>
            <a:ext cx="6175783" cy="4871126"/>
          </a:xfrm>
          <a:prstGeom prst="rect">
            <a:avLst/>
          </a:prstGeom>
        </p:spPr>
      </p:pic>
    </p:spTree>
    <p:extLst>
      <p:ext uri="{BB962C8B-B14F-4D97-AF65-F5344CB8AC3E}">
        <p14:creationId xmlns:p14="http://schemas.microsoft.com/office/powerpoint/2010/main" val="111953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920EDD-2D87-4D66-9EB7-5F6F39EE64C9}"/>
              </a:ext>
            </a:extLst>
          </p:cNvPr>
          <p:cNvSpPr>
            <a:spLocks noGrp="1"/>
          </p:cNvSpPr>
          <p:nvPr>
            <p:ph idx="1"/>
          </p:nvPr>
        </p:nvSpPr>
        <p:spPr>
          <a:xfrm>
            <a:off x="378215" y="1501510"/>
            <a:ext cx="2902867" cy="3854979"/>
          </a:xfrm>
        </p:spPr>
        <p:txBody>
          <a:bodyPr vert="horz" lIns="91440" tIns="45720" rIns="91440" bIns="45720" rtlCol="0">
            <a:normAutofit/>
          </a:bodyPr>
          <a:lstStyle/>
          <a:p>
            <a:pPr lvl="0"/>
            <a:r>
              <a:rPr lang="en-US" sz="2400" dirty="0">
                <a:latin typeface="Times New Roman" panose="02020603050405020304" pitchFamily="18" charset="0"/>
                <a:ea typeface="+mn-lt"/>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ESP32 microprocessor </a:t>
            </a:r>
          </a:p>
          <a:p>
            <a:pPr lvl="0"/>
            <a:r>
              <a:rPr lang="en-US" sz="2400" dirty="0">
                <a:latin typeface="Times New Roman" panose="02020603050405020304" pitchFamily="18" charset="0"/>
                <a:cs typeface="Times New Roman" panose="02020603050405020304" pitchFamily="18" charset="0"/>
              </a:rPr>
              <a:t>Micro-USB cable</a:t>
            </a:r>
          </a:p>
          <a:p>
            <a:pPr lvl="0"/>
            <a:r>
              <a:rPr lang="en-US" sz="2400" dirty="0">
                <a:latin typeface="Times New Roman" panose="02020603050405020304" pitchFamily="18" charset="0"/>
                <a:cs typeface="Times New Roman" panose="02020603050405020304" pitchFamily="18" charset="0"/>
              </a:rPr>
              <a:t>Magnet</a:t>
            </a:r>
          </a:p>
          <a:p>
            <a:endParaRPr lang="en-US" sz="1500" dirty="0"/>
          </a:p>
        </p:txBody>
      </p:sp>
      <p:pic>
        <p:nvPicPr>
          <p:cNvPr id="7" name="Picture 6">
            <a:extLst>
              <a:ext uri="{FF2B5EF4-FFF2-40B4-BE49-F238E27FC236}">
                <a16:creationId xmlns:a16="http://schemas.microsoft.com/office/drawing/2014/main" id="{7DCF9AB4-EE4E-8108-974F-E37E762E1C5B}"/>
              </a:ext>
            </a:extLst>
          </p:cNvPr>
          <p:cNvPicPr>
            <a:picLocks noChangeAspect="1"/>
          </p:cNvPicPr>
          <p:nvPr/>
        </p:nvPicPr>
        <p:blipFill>
          <a:blip r:embed="rId2"/>
          <a:stretch>
            <a:fillRect/>
          </a:stretch>
        </p:blipFill>
        <p:spPr>
          <a:xfrm>
            <a:off x="4747261" y="993436"/>
            <a:ext cx="6175783" cy="4871126"/>
          </a:xfrm>
          <a:prstGeom prst="rect">
            <a:avLst/>
          </a:prstGeom>
        </p:spPr>
      </p:pic>
    </p:spTree>
    <p:extLst>
      <p:ext uri="{BB962C8B-B14F-4D97-AF65-F5344CB8AC3E}">
        <p14:creationId xmlns:p14="http://schemas.microsoft.com/office/powerpoint/2010/main" val="103274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B162-346C-44BE-84F3-9D0BD8527F76}"/>
              </a:ext>
            </a:extLst>
          </p:cNvPr>
          <p:cNvSpPr>
            <a:spLocks noGrp="1"/>
          </p:cNvSpPr>
          <p:nvPr>
            <p:ph type="title"/>
          </p:nvPr>
        </p:nvSpPr>
        <p:spPr>
          <a:xfrm>
            <a:off x="67941" y="558238"/>
            <a:ext cx="3978632" cy="1492499"/>
          </a:xfrm>
        </p:spPr>
        <p:txBody>
          <a:bodyPr vert="horz" lIns="91440" tIns="45720" rIns="91440" bIns="45720" rtlCol="0">
            <a:noAutofit/>
          </a:bodyPr>
          <a:lstStyle/>
          <a:p>
            <a:pPr lvl="0"/>
            <a:r>
              <a:rPr lang="en-US" sz="2400" dirty="0">
                <a:latin typeface="Times New Roman" panose="02020603050405020304" pitchFamily="18" charset="0"/>
                <a:cs typeface="Times New Roman" panose="02020603050405020304" pitchFamily="18" charset="0"/>
              </a:rPr>
              <a:t>Microsoft Excel installed and running on my computer</a:t>
            </a:r>
          </a:p>
        </p:txBody>
      </p:sp>
      <p:pic>
        <p:nvPicPr>
          <p:cNvPr id="3" name="Picture 2">
            <a:extLst>
              <a:ext uri="{FF2B5EF4-FFF2-40B4-BE49-F238E27FC236}">
                <a16:creationId xmlns:a16="http://schemas.microsoft.com/office/drawing/2014/main" id="{E29A071B-2CF2-F761-E112-60415E86192C}"/>
              </a:ext>
            </a:extLst>
          </p:cNvPr>
          <p:cNvPicPr>
            <a:picLocks noChangeAspect="1"/>
          </p:cNvPicPr>
          <p:nvPr/>
        </p:nvPicPr>
        <p:blipFill>
          <a:blip r:embed="rId2"/>
          <a:stretch>
            <a:fillRect/>
          </a:stretch>
        </p:blipFill>
        <p:spPr>
          <a:xfrm>
            <a:off x="3980331" y="1304487"/>
            <a:ext cx="6882981" cy="4206605"/>
          </a:xfrm>
          <a:prstGeom prst="rect">
            <a:avLst/>
          </a:prstGeom>
        </p:spPr>
      </p:pic>
    </p:spTree>
    <p:extLst>
      <p:ext uri="{BB962C8B-B14F-4D97-AF65-F5344CB8AC3E}">
        <p14:creationId xmlns:p14="http://schemas.microsoft.com/office/powerpoint/2010/main" val="283843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B8-FE2E-44EE-97A3-D4AFFE8B6ECF}"/>
              </a:ext>
            </a:extLst>
          </p:cNvPr>
          <p:cNvSpPr>
            <a:spLocks noGrp="1"/>
          </p:cNvSpPr>
          <p:nvPr>
            <p:ph type="title"/>
          </p:nvPr>
        </p:nvSpPr>
        <p:spPr>
          <a:xfrm>
            <a:off x="293684" y="365760"/>
            <a:ext cx="4834128" cy="1325562"/>
          </a:xfrm>
        </p:spPr>
        <p:txBody>
          <a:bodyPr>
            <a:normAutofit/>
          </a:bodyPr>
          <a:lstStyle/>
          <a:p>
            <a:pPr lvl="0"/>
            <a:r>
              <a:rPr lang="en-US" sz="2400" dirty="0">
                <a:latin typeface="Times New Roman" panose="02020603050405020304" pitchFamily="18" charset="0"/>
                <a:cs typeface="Times New Roman" panose="02020603050405020304" pitchFamily="18" charset="0"/>
              </a:rPr>
              <a:t>Arduino IDE installed and running on your computer</a:t>
            </a:r>
          </a:p>
        </p:txBody>
      </p:sp>
      <p:pic>
        <p:nvPicPr>
          <p:cNvPr id="6" name="Picture 5">
            <a:extLst>
              <a:ext uri="{FF2B5EF4-FFF2-40B4-BE49-F238E27FC236}">
                <a16:creationId xmlns:a16="http://schemas.microsoft.com/office/drawing/2014/main" id="{69F116B4-998E-85D0-5E3F-DF37B9BCB7EF}"/>
              </a:ext>
            </a:extLst>
          </p:cNvPr>
          <p:cNvPicPr>
            <a:picLocks noChangeAspect="1"/>
          </p:cNvPicPr>
          <p:nvPr/>
        </p:nvPicPr>
        <p:blipFill>
          <a:blip r:embed="rId2"/>
          <a:stretch>
            <a:fillRect/>
          </a:stretch>
        </p:blipFill>
        <p:spPr>
          <a:xfrm>
            <a:off x="2835001" y="1580483"/>
            <a:ext cx="7722748" cy="4911757"/>
          </a:xfrm>
          <a:prstGeom prst="rect">
            <a:avLst/>
          </a:prstGeom>
        </p:spPr>
      </p:pic>
    </p:spTree>
    <p:extLst>
      <p:ext uri="{BB962C8B-B14F-4D97-AF65-F5344CB8AC3E}">
        <p14:creationId xmlns:p14="http://schemas.microsoft.com/office/powerpoint/2010/main" val="282699899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office theme</Template>
  <TotalTime>97</TotalTime>
  <Words>1658</Words>
  <Application>Microsoft Office PowerPoint</Application>
  <PresentationFormat>Widescreen</PresentationFormat>
  <Paragraphs>179</Paragraphs>
  <Slides>43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Cambria Math</vt:lpstr>
      <vt:lpstr>Century Schoolbook</vt:lpstr>
      <vt:lpstr>Liberation Serif</vt:lpstr>
      <vt:lpstr>Times New Roman</vt:lpstr>
      <vt:lpstr>Wingdings 2</vt:lpstr>
      <vt:lpstr>View</vt:lpstr>
      <vt:lpstr>CEIS101 Course project smart home automation and security system</vt:lpstr>
      <vt:lpstr>Introduction</vt:lpstr>
      <vt:lpstr>Inventory of Parts and Software</vt:lpstr>
      <vt:lpstr>PowerPoint Presentation</vt:lpstr>
      <vt:lpstr>PowerPoint Presentation</vt:lpstr>
      <vt:lpstr>PowerPoint Presentation</vt:lpstr>
      <vt:lpstr>PowerPoint Presentation</vt:lpstr>
      <vt:lpstr>Microsoft Excel installed and running on my computer</vt:lpstr>
      <vt:lpstr>Arduino IDE installed and running on your computer</vt:lpstr>
      <vt:lpstr>Precision of the Ultrasonic Sensor</vt:lpstr>
      <vt:lpstr>Materials List:  Mega 2560 Board Ultrasonic sensor HC-SR04 Male to Male-to-male wires Breadboard Ruler or tape measurer  Object to act as an obstacle</vt:lpstr>
      <vt:lpstr>Screenshot of Serial Monitor from Arduino IDE showing raw data. </vt:lpstr>
      <vt:lpstr>My name displayed on the serial monitor. </vt:lpstr>
      <vt:lpstr>Data Collected</vt:lpstr>
      <vt:lpstr>Data Analysis</vt:lpstr>
      <vt:lpstr>PowerPoint Presentation</vt:lpstr>
      <vt:lpstr>Gravitational Acceleration of Free-Falling Object</vt:lpstr>
      <vt:lpstr>PowerPoint Presentation</vt:lpstr>
      <vt:lpstr>PowerPoint Presentation</vt:lpstr>
      <vt:lpstr>Excel Table (Screenshot)</vt:lpstr>
      <vt:lpstr>Excel Graph (Screenshot)</vt:lpstr>
      <vt:lpstr>Data Collected</vt:lpstr>
      <vt:lpstr>Data Analysis</vt:lpstr>
      <vt:lpstr>PowerPoint Presentation</vt:lpstr>
      <vt:lpstr> Conservation of Energy of Free-Falling Object</vt:lpstr>
      <vt:lpstr>Excel Table (Screenshot)</vt:lpstr>
      <vt:lpstr>Excel Graph (Screenshot)</vt:lpstr>
      <vt:lpstr>Data Validation </vt:lpstr>
      <vt:lpstr>PowerPoint Presentation</vt:lpstr>
      <vt:lpstr>Relationship between Linear and Rotational Motion</vt:lpstr>
      <vt:lpstr>PowerPoint Presentation</vt:lpstr>
      <vt:lpstr>Raw Data (Screenshot)</vt:lpstr>
      <vt:lpstr>Data Collected</vt:lpstr>
      <vt:lpstr>Data Analysis</vt:lpstr>
      <vt:lpstr>PowerPoint Presentation</vt:lpstr>
      <vt:lpstr>Observing the Hall Effect</vt:lpstr>
      <vt:lpstr>PowerPoint Presentation</vt:lpstr>
      <vt:lpstr>Raw Data (Screenshot)</vt:lpstr>
      <vt:lpstr>Data Analysis (Screenshot)</vt:lpstr>
      <vt:lpstr>PowerPoint Presentation</vt:lpstr>
      <vt:lpstr>Challenges</vt:lpstr>
      <vt:lpstr>Career Skills Acquired</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 ocasio</cp:lastModifiedBy>
  <cp:revision>390</cp:revision>
  <dcterms:created xsi:type="dcterms:W3CDTF">2021-10-18T00:46:14Z</dcterms:created>
  <dcterms:modified xsi:type="dcterms:W3CDTF">2023-08-27T05:03:54Z</dcterms:modified>
</cp:coreProperties>
</file>