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58" r:id="rId3"/>
    <p:sldId id="259" r:id="rId4"/>
    <p:sldId id="257" r:id="rId5"/>
    <p:sldId id="260"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3" r:id="rId25"/>
    <p:sldId id="284" r:id="rId26"/>
    <p:sldId id="302" r:id="rId27"/>
    <p:sldId id="303" r:id="rId28"/>
    <p:sldId id="304" r:id="rId29"/>
    <p:sldId id="297" r:id="rId30"/>
    <p:sldId id="299" r:id="rId31"/>
    <p:sldId id="298" r:id="rId32"/>
    <p:sldId id="300" r:id="rId33"/>
    <p:sldId id="296" r:id="rId34"/>
    <p:sldId id="3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E19BB-46D0-4C2C-9B86-6AA0EF44EAD7}" v="72" dt="2022-02-22T21:54:57.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2"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ocasio" userId="18bc80f30e64ca44" providerId="LiveId" clId="{EACE19BB-46D0-4C2C-9B86-6AA0EF44EAD7}"/>
    <pc:docChg chg="custSel addSld delSld modSld">
      <pc:chgData name="Eric ocasio" userId="18bc80f30e64ca44" providerId="LiveId" clId="{EACE19BB-46D0-4C2C-9B86-6AA0EF44EAD7}" dt="2022-02-22T21:59:27.050" v="1636" actId="20577"/>
      <pc:docMkLst>
        <pc:docMk/>
      </pc:docMkLst>
      <pc:sldChg chg="modSp mod">
        <pc:chgData name="Eric ocasio" userId="18bc80f30e64ca44" providerId="LiveId" clId="{EACE19BB-46D0-4C2C-9B86-6AA0EF44EAD7}" dt="2022-02-21T20:26:13.669" v="4"/>
        <pc:sldMkLst>
          <pc:docMk/>
          <pc:sldMk cId="3754930122" sldId="256"/>
        </pc:sldMkLst>
        <pc:spChg chg="mod">
          <ac:chgData name="Eric ocasio" userId="18bc80f30e64ca44" providerId="LiveId" clId="{EACE19BB-46D0-4C2C-9B86-6AA0EF44EAD7}" dt="2022-02-21T20:26:13.669" v="4"/>
          <ac:spMkLst>
            <pc:docMk/>
            <pc:sldMk cId="3754930122" sldId="256"/>
            <ac:spMk id="2" creationId="{BDBBCC55-FC2F-4C8F-A498-50275B419928}"/>
          </ac:spMkLst>
        </pc:spChg>
      </pc:sldChg>
      <pc:sldChg chg="addSp modSp mod">
        <pc:chgData name="Eric ocasio" userId="18bc80f30e64ca44" providerId="LiveId" clId="{EACE19BB-46D0-4C2C-9B86-6AA0EF44EAD7}" dt="2022-02-21T21:00:00.397" v="389" actId="1076"/>
        <pc:sldMkLst>
          <pc:docMk/>
          <pc:sldMk cId="1825059535" sldId="257"/>
        </pc:sldMkLst>
        <pc:spChg chg="mod">
          <ac:chgData name="Eric ocasio" userId="18bc80f30e64ca44" providerId="LiveId" clId="{EACE19BB-46D0-4C2C-9B86-6AA0EF44EAD7}" dt="2022-02-21T20:55:47.258" v="376" actId="1076"/>
          <ac:spMkLst>
            <pc:docMk/>
            <pc:sldMk cId="1825059535" sldId="257"/>
            <ac:spMk id="2" creationId="{2F9F7D11-41E2-4B55-B768-4911D17A7DF1}"/>
          </ac:spMkLst>
        </pc:spChg>
        <pc:spChg chg="add mod">
          <ac:chgData name="Eric ocasio" userId="18bc80f30e64ca44" providerId="LiveId" clId="{EACE19BB-46D0-4C2C-9B86-6AA0EF44EAD7}" dt="2022-02-21T21:00:00.397" v="389" actId="1076"/>
          <ac:spMkLst>
            <pc:docMk/>
            <pc:sldMk cId="1825059535" sldId="257"/>
            <ac:spMk id="4" creationId="{6DDB7260-706C-4129-A95B-7DD6BB657027}"/>
          </ac:spMkLst>
        </pc:spChg>
      </pc:sldChg>
      <pc:sldChg chg="modSp mod">
        <pc:chgData name="Eric ocasio" userId="18bc80f30e64ca44" providerId="LiveId" clId="{EACE19BB-46D0-4C2C-9B86-6AA0EF44EAD7}" dt="2022-02-21T20:39:22.993" v="268" actId="255"/>
        <pc:sldMkLst>
          <pc:docMk/>
          <pc:sldMk cId="833215599" sldId="259"/>
        </pc:sldMkLst>
        <pc:spChg chg="mod">
          <ac:chgData name="Eric ocasio" userId="18bc80f30e64ca44" providerId="LiveId" clId="{EACE19BB-46D0-4C2C-9B86-6AA0EF44EAD7}" dt="2022-02-21T20:39:22.993" v="268" actId="255"/>
          <ac:spMkLst>
            <pc:docMk/>
            <pc:sldMk cId="833215599" sldId="259"/>
            <ac:spMk id="2" creationId="{DA21EE88-67F6-473F-9851-05ED1B0CB850}"/>
          </ac:spMkLst>
        </pc:spChg>
      </pc:sldChg>
      <pc:sldChg chg="addSp modSp mod">
        <pc:chgData name="Eric ocasio" userId="18bc80f30e64ca44" providerId="LiveId" clId="{EACE19BB-46D0-4C2C-9B86-6AA0EF44EAD7}" dt="2022-02-22T21:54:57.161" v="1462" actId="1076"/>
        <pc:sldMkLst>
          <pc:docMk/>
          <pc:sldMk cId="3996697270" sldId="260"/>
        </pc:sldMkLst>
        <pc:spChg chg="mod">
          <ac:chgData name="Eric ocasio" userId="18bc80f30e64ca44" providerId="LiveId" clId="{EACE19BB-46D0-4C2C-9B86-6AA0EF44EAD7}" dt="2022-02-22T21:54:39.605" v="1459" actId="14100"/>
          <ac:spMkLst>
            <pc:docMk/>
            <pc:sldMk cId="3996697270" sldId="260"/>
            <ac:spMk id="2" creationId="{A85D704B-0A27-4ADE-97A5-34F7FA0AAB4A}"/>
          </ac:spMkLst>
        </pc:spChg>
        <pc:picChg chg="add mod">
          <ac:chgData name="Eric ocasio" userId="18bc80f30e64ca44" providerId="LiveId" clId="{EACE19BB-46D0-4C2C-9B86-6AA0EF44EAD7}" dt="2022-02-22T21:54:57.161" v="1462" actId="1076"/>
          <ac:picMkLst>
            <pc:docMk/>
            <pc:sldMk cId="3996697270" sldId="260"/>
            <ac:picMk id="3" creationId="{723AE445-4C79-4B80-8720-5FB80CD66B3B}"/>
          </ac:picMkLst>
        </pc:picChg>
      </pc:sldChg>
      <pc:sldChg chg="addSp delSp modSp del mod">
        <pc:chgData name="Eric ocasio" userId="18bc80f30e64ca44" providerId="LiveId" clId="{EACE19BB-46D0-4C2C-9B86-6AA0EF44EAD7}" dt="2022-02-22T21:55:01.387" v="1463" actId="2696"/>
        <pc:sldMkLst>
          <pc:docMk/>
          <pc:sldMk cId="2936179636" sldId="261"/>
        </pc:sldMkLst>
        <pc:spChg chg="del">
          <ac:chgData name="Eric ocasio" userId="18bc80f30e64ca44" providerId="LiveId" clId="{EACE19BB-46D0-4C2C-9B86-6AA0EF44EAD7}" dt="2022-02-21T20:47:25.988" v="317" actId="21"/>
          <ac:spMkLst>
            <pc:docMk/>
            <pc:sldMk cId="2936179636" sldId="261"/>
            <ac:spMk id="2" creationId="{AC51E1B2-1469-4050-9367-01E986A917F5}"/>
          </ac:spMkLst>
        </pc:spChg>
        <pc:spChg chg="add del mod">
          <ac:chgData name="Eric ocasio" userId="18bc80f30e64ca44" providerId="LiveId" clId="{EACE19BB-46D0-4C2C-9B86-6AA0EF44EAD7}" dt="2022-02-21T20:47:30.312" v="318" actId="21"/>
          <ac:spMkLst>
            <pc:docMk/>
            <pc:sldMk cId="2936179636" sldId="261"/>
            <ac:spMk id="5" creationId="{B8E0783A-3227-43EA-B39D-4675AD092D2A}"/>
          </ac:spMkLst>
        </pc:spChg>
        <pc:picChg chg="add mod">
          <ac:chgData name="Eric ocasio" userId="18bc80f30e64ca44" providerId="LiveId" clId="{EACE19BB-46D0-4C2C-9B86-6AA0EF44EAD7}" dt="2022-02-21T20:48:04.958" v="326" actId="1076"/>
          <ac:picMkLst>
            <pc:docMk/>
            <pc:sldMk cId="2936179636" sldId="261"/>
            <ac:picMk id="3" creationId="{7777FEC6-966D-4436-B3C2-747196D128FC}"/>
          </ac:picMkLst>
        </pc:picChg>
      </pc:sldChg>
      <pc:sldChg chg="addSp delSp modSp mod">
        <pc:chgData name="Eric ocasio" userId="18bc80f30e64ca44" providerId="LiveId" clId="{EACE19BB-46D0-4C2C-9B86-6AA0EF44EAD7}" dt="2022-02-21T20:50:08.362" v="349" actId="1076"/>
        <pc:sldMkLst>
          <pc:docMk/>
          <pc:sldMk cId="2001338380" sldId="262"/>
        </pc:sldMkLst>
        <pc:spChg chg="add mod">
          <ac:chgData name="Eric ocasio" userId="18bc80f30e64ca44" providerId="LiveId" clId="{EACE19BB-46D0-4C2C-9B86-6AA0EF44EAD7}" dt="2022-02-21T20:49:18.145" v="341" actId="1076"/>
          <ac:spMkLst>
            <pc:docMk/>
            <pc:sldMk cId="2001338380" sldId="262"/>
            <ac:spMk id="4" creationId="{5B2B011F-C8B7-4E0F-8E0E-D68D6D3584A8}"/>
          </ac:spMkLst>
        </pc:spChg>
        <pc:spChg chg="add mod">
          <ac:chgData name="Eric ocasio" userId="18bc80f30e64ca44" providerId="LiveId" clId="{EACE19BB-46D0-4C2C-9B86-6AA0EF44EAD7}" dt="2022-02-21T20:49:58.781" v="347" actId="1076"/>
          <ac:spMkLst>
            <pc:docMk/>
            <pc:sldMk cId="2001338380" sldId="262"/>
            <ac:spMk id="6" creationId="{ABBCBB80-7A71-435D-A9E0-E914ADEA60CC}"/>
          </ac:spMkLst>
        </pc:spChg>
        <pc:picChg chg="del">
          <ac:chgData name="Eric ocasio" userId="18bc80f30e64ca44" providerId="LiveId" clId="{EACE19BB-46D0-4C2C-9B86-6AA0EF44EAD7}" dt="2022-02-21T20:48:20.757" v="327" actId="21"/>
          <ac:picMkLst>
            <pc:docMk/>
            <pc:sldMk cId="2001338380" sldId="262"/>
            <ac:picMk id="3" creationId="{A8D40962-0C62-46EA-971F-BC1CDED1A914}"/>
          </ac:picMkLst>
        </pc:picChg>
        <pc:picChg chg="add mod">
          <ac:chgData name="Eric ocasio" userId="18bc80f30e64ca44" providerId="LiveId" clId="{EACE19BB-46D0-4C2C-9B86-6AA0EF44EAD7}" dt="2022-02-21T20:50:08.362" v="349" actId="1076"/>
          <ac:picMkLst>
            <pc:docMk/>
            <pc:sldMk cId="2001338380" sldId="262"/>
            <ac:picMk id="7" creationId="{A5658005-0AD7-43D1-9886-FC6AD422B18A}"/>
          </ac:picMkLst>
        </pc:picChg>
      </pc:sldChg>
      <pc:sldChg chg="modSp mod">
        <pc:chgData name="Eric ocasio" userId="18bc80f30e64ca44" providerId="LiveId" clId="{EACE19BB-46D0-4C2C-9B86-6AA0EF44EAD7}" dt="2022-02-21T20:50:37.259" v="350"/>
        <pc:sldMkLst>
          <pc:docMk/>
          <pc:sldMk cId="852562508" sldId="263"/>
        </pc:sldMkLst>
        <pc:spChg chg="mod">
          <ac:chgData name="Eric ocasio" userId="18bc80f30e64ca44" providerId="LiveId" clId="{EACE19BB-46D0-4C2C-9B86-6AA0EF44EAD7}" dt="2022-02-21T20:50:37.259" v="350"/>
          <ac:spMkLst>
            <pc:docMk/>
            <pc:sldMk cId="852562508" sldId="263"/>
            <ac:spMk id="2" creationId="{46120737-48BB-4125-A589-7DD0846FD7A0}"/>
          </ac:spMkLst>
        </pc:spChg>
      </pc:sldChg>
      <pc:sldChg chg="addSp delSp mod">
        <pc:chgData name="Eric ocasio" userId="18bc80f30e64ca44" providerId="LiveId" clId="{EACE19BB-46D0-4C2C-9B86-6AA0EF44EAD7}" dt="2022-02-21T20:50:53.671" v="352"/>
        <pc:sldMkLst>
          <pc:docMk/>
          <pc:sldMk cId="2127339225" sldId="264"/>
        </pc:sldMkLst>
        <pc:picChg chg="add">
          <ac:chgData name="Eric ocasio" userId="18bc80f30e64ca44" providerId="LiveId" clId="{EACE19BB-46D0-4C2C-9B86-6AA0EF44EAD7}" dt="2022-02-21T20:50:53.671" v="352"/>
          <ac:picMkLst>
            <pc:docMk/>
            <pc:sldMk cId="2127339225" sldId="264"/>
            <ac:picMk id="2" creationId="{87E94954-6651-4CD2-B4EB-828EBEF58C56}"/>
          </ac:picMkLst>
        </pc:picChg>
        <pc:picChg chg="del">
          <ac:chgData name="Eric ocasio" userId="18bc80f30e64ca44" providerId="LiveId" clId="{EACE19BB-46D0-4C2C-9B86-6AA0EF44EAD7}" dt="2022-02-21T20:50:46.647" v="351" actId="21"/>
          <ac:picMkLst>
            <pc:docMk/>
            <pc:sldMk cId="2127339225" sldId="264"/>
            <ac:picMk id="3" creationId="{9E94464E-933F-499E-968F-E4E4C119CDE2}"/>
          </ac:picMkLst>
        </pc:picChg>
      </pc:sldChg>
      <pc:sldChg chg="addSp modSp mod">
        <pc:chgData name="Eric ocasio" userId="18bc80f30e64ca44" providerId="LiveId" clId="{EACE19BB-46D0-4C2C-9B86-6AA0EF44EAD7}" dt="2022-02-21T20:53:09.284" v="361" actId="1076"/>
        <pc:sldMkLst>
          <pc:docMk/>
          <pc:sldMk cId="1149779680" sldId="265"/>
        </pc:sldMkLst>
        <pc:spChg chg="mod">
          <ac:chgData name="Eric ocasio" userId="18bc80f30e64ca44" providerId="LiveId" clId="{EACE19BB-46D0-4C2C-9B86-6AA0EF44EAD7}" dt="2022-02-21T20:52:48.795" v="358" actId="1076"/>
          <ac:spMkLst>
            <pc:docMk/>
            <pc:sldMk cId="1149779680" sldId="265"/>
            <ac:spMk id="2" creationId="{425F181F-92D9-4F2F-8EAE-6FACC08475EF}"/>
          </ac:spMkLst>
        </pc:spChg>
        <pc:spChg chg="add mod">
          <ac:chgData name="Eric ocasio" userId="18bc80f30e64ca44" providerId="LiveId" clId="{EACE19BB-46D0-4C2C-9B86-6AA0EF44EAD7}" dt="2022-02-21T20:53:09.284" v="361" actId="1076"/>
          <ac:spMkLst>
            <pc:docMk/>
            <pc:sldMk cId="1149779680" sldId="265"/>
            <ac:spMk id="4" creationId="{F07FEB33-139A-49A2-AE9E-69A414B6A101}"/>
          </ac:spMkLst>
        </pc:spChg>
      </pc:sldChg>
      <pc:sldChg chg="addSp delSp modSp mod">
        <pc:chgData name="Eric ocasio" userId="18bc80f30e64ca44" providerId="LiveId" clId="{EACE19BB-46D0-4C2C-9B86-6AA0EF44EAD7}" dt="2022-02-21T20:53:30.143" v="365" actId="1076"/>
        <pc:sldMkLst>
          <pc:docMk/>
          <pc:sldMk cId="2948708817" sldId="266"/>
        </pc:sldMkLst>
        <pc:picChg chg="add mod">
          <ac:chgData name="Eric ocasio" userId="18bc80f30e64ca44" providerId="LiveId" clId="{EACE19BB-46D0-4C2C-9B86-6AA0EF44EAD7}" dt="2022-02-21T20:53:30.143" v="365" actId="1076"/>
          <ac:picMkLst>
            <pc:docMk/>
            <pc:sldMk cId="2948708817" sldId="266"/>
            <ac:picMk id="2" creationId="{F435DA7A-4EBB-4FF9-B5ED-DFAAE74CC011}"/>
          </ac:picMkLst>
        </pc:picChg>
        <pc:picChg chg="del">
          <ac:chgData name="Eric ocasio" userId="18bc80f30e64ca44" providerId="LiveId" clId="{EACE19BB-46D0-4C2C-9B86-6AA0EF44EAD7}" dt="2022-02-21T20:53:27.568" v="364" actId="21"/>
          <ac:picMkLst>
            <pc:docMk/>
            <pc:sldMk cId="2948708817" sldId="266"/>
            <ac:picMk id="3" creationId="{AC7FF547-73D8-4709-A5EA-5D8FC1D7BFE0}"/>
          </ac:picMkLst>
        </pc:picChg>
      </pc:sldChg>
      <pc:sldChg chg="addSp modSp mod">
        <pc:chgData name="Eric ocasio" userId="18bc80f30e64ca44" providerId="LiveId" clId="{EACE19BB-46D0-4C2C-9B86-6AA0EF44EAD7}" dt="2022-02-21T20:59:48.763" v="388" actId="1076"/>
        <pc:sldMkLst>
          <pc:docMk/>
          <pc:sldMk cId="1177645346" sldId="267"/>
        </pc:sldMkLst>
        <pc:spChg chg="mod">
          <ac:chgData name="Eric ocasio" userId="18bc80f30e64ca44" providerId="LiveId" clId="{EACE19BB-46D0-4C2C-9B86-6AA0EF44EAD7}" dt="2022-02-21T20:59:48.763" v="388" actId="1076"/>
          <ac:spMkLst>
            <pc:docMk/>
            <pc:sldMk cId="1177645346" sldId="267"/>
            <ac:spMk id="2" creationId="{83A63EE0-93D1-4E99-993E-A5B56F29004A}"/>
          </ac:spMkLst>
        </pc:spChg>
        <pc:spChg chg="add mod">
          <ac:chgData name="Eric ocasio" userId="18bc80f30e64ca44" providerId="LiveId" clId="{EACE19BB-46D0-4C2C-9B86-6AA0EF44EAD7}" dt="2022-02-21T20:59:43.710" v="387" actId="1076"/>
          <ac:spMkLst>
            <pc:docMk/>
            <pc:sldMk cId="1177645346" sldId="267"/>
            <ac:spMk id="4" creationId="{EC94DF7C-7A2D-4989-A6F2-CBC7BE533B52}"/>
          </ac:spMkLst>
        </pc:spChg>
      </pc:sldChg>
      <pc:sldChg chg="addSp modSp mod">
        <pc:chgData name="Eric ocasio" userId="18bc80f30e64ca44" providerId="LiveId" clId="{EACE19BB-46D0-4C2C-9B86-6AA0EF44EAD7}" dt="2022-02-21T21:02:47.320" v="408" actId="1076"/>
        <pc:sldMkLst>
          <pc:docMk/>
          <pc:sldMk cId="1976597542" sldId="268"/>
        </pc:sldMkLst>
        <pc:spChg chg="mod">
          <ac:chgData name="Eric ocasio" userId="18bc80f30e64ca44" providerId="LiveId" clId="{EACE19BB-46D0-4C2C-9B86-6AA0EF44EAD7}" dt="2022-02-21T21:01:03.943" v="397" actId="1076"/>
          <ac:spMkLst>
            <pc:docMk/>
            <pc:sldMk cId="1976597542" sldId="268"/>
            <ac:spMk id="2" creationId="{D9AF9A48-5B79-439D-9A45-2CA4E84120A4}"/>
          </ac:spMkLst>
        </pc:spChg>
        <pc:picChg chg="add mod">
          <ac:chgData name="Eric ocasio" userId="18bc80f30e64ca44" providerId="LiveId" clId="{EACE19BB-46D0-4C2C-9B86-6AA0EF44EAD7}" dt="2022-02-21T21:02:43.445" v="407" actId="1076"/>
          <ac:picMkLst>
            <pc:docMk/>
            <pc:sldMk cId="1976597542" sldId="268"/>
            <ac:picMk id="3" creationId="{26C277E9-783B-44DF-92E4-1387A9550D3D}"/>
          </ac:picMkLst>
        </pc:picChg>
        <pc:picChg chg="add mod">
          <ac:chgData name="Eric ocasio" userId="18bc80f30e64ca44" providerId="LiveId" clId="{EACE19BB-46D0-4C2C-9B86-6AA0EF44EAD7}" dt="2022-02-21T21:02:20.665" v="404" actId="1076"/>
          <ac:picMkLst>
            <pc:docMk/>
            <pc:sldMk cId="1976597542" sldId="268"/>
            <ac:picMk id="4" creationId="{B9C6D908-C93A-45B6-8FC9-6369BA697C1D}"/>
          </ac:picMkLst>
        </pc:picChg>
        <pc:picChg chg="add mod">
          <ac:chgData name="Eric ocasio" userId="18bc80f30e64ca44" providerId="LiveId" clId="{EACE19BB-46D0-4C2C-9B86-6AA0EF44EAD7}" dt="2022-02-21T21:02:47.320" v="408" actId="1076"/>
          <ac:picMkLst>
            <pc:docMk/>
            <pc:sldMk cId="1976597542" sldId="268"/>
            <ac:picMk id="5" creationId="{A6F499B7-6566-4274-B08C-D620CAC52DE0}"/>
          </ac:picMkLst>
        </pc:picChg>
      </pc:sldChg>
      <pc:sldChg chg="addSp delSp modSp mod">
        <pc:chgData name="Eric ocasio" userId="18bc80f30e64ca44" providerId="LiveId" clId="{EACE19BB-46D0-4C2C-9B86-6AA0EF44EAD7}" dt="2022-02-21T21:16:22.353" v="502" actId="1076"/>
        <pc:sldMkLst>
          <pc:docMk/>
          <pc:sldMk cId="3366522318" sldId="269"/>
        </pc:sldMkLst>
        <pc:spChg chg="mod">
          <ac:chgData name="Eric ocasio" userId="18bc80f30e64ca44" providerId="LiveId" clId="{EACE19BB-46D0-4C2C-9B86-6AA0EF44EAD7}" dt="2022-02-21T21:15:54.610" v="498" actId="1076"/>
          <ac:spMkLst>
            <pc:docMk/>
            <pc:sldMk cId="3366522318" sldId="269"/>
            <ac:spMk id="2" creationId="{11360776-EBF9-42A3-B6C4-0E60128C3BDC}"/>
          </ac:spMkLst>
        </pc:spChg>
        <pc:spChg chg="add del mod">
          <ac:chgData name="Eric ocasio" userId="18bc80f30e64ca44" providerId="LiveId" clId="{EACE19BB-46D0-4C2C-9B86-6AA0EF44EAD7}" dt="2022-02-21T21:16:00.041" v="499" actId="21"/>
          <ac:spMkLst>
            <pc:docMk/>
            <pc:sldMk cId="3366522318" sldId="269"/>
            <ac:spMk id="4" creationId="{AEBB5C71-613D-4E4E-8555-EBCB227A041C}"/>
          </ac:spMkLst>
        </pc:spChg>
        <pc:picChg chg="add del">
          <ac:chgData name="Eric ocasio" userId="18bc80f30e64ca44" providerId="LiveId" clId="{EACE19BB-46D0-4C2C-9B86-6AA0EF44EAD7}" dt="2022-02-21T21:05:48.808" v="433" actId="21"/>
          <ac:picMkLst>
            <pc:docMk/>
            <pc:sldMk cId="3366522318" sldId="269"/>
            <ac:picMk id="5" creationId="{79541547-F4EE-4678-8F82-F25054378464}"/>
          </ac:picMkLst>
        </pc:picChg>
        <pc:picChg chg="add mod">
          <ac:chgData name="Eric ocasio" userId="18bc80f30e64ca44" providerId="LiveId" clId="{EACE19BB-46D0-4C2C-9B86-6AA0EF44EAD7}" dt="2022-02-21T21:16:22.353" v="502" actId="1076"/>
          <ac:picMkLst>
            <pc:docMk/>
            <pc:sldMk cId="3366522318" sldId="269"/>
            <ac:picMk id="6" creationId="{58B40461-97DD-4DB5-B5EC-3C1A8A2160FC}"/>
          </ac:picMkLst>
        </pc:picChg>
      </pc:sldChg>
      <pc:sldChg chg="addSp delSp modSp del mod">
        <pc:chgData name="Eric ocasio" userId="18bc80f30e64ca44" providerId="LiveId" clId="{EACE19BB-46D0-4C2C-9B86-6AA0EF44EAD7}" dt="2022-02-21T21:16:26.513" v="503" actId="2696"/>
        <pc:sldMkLst>
          <pc:docMk/>
          <pc:sldMk cId="3254178374" sldId="270"/>
        </pc:sldMkLst>
        <pc:picChg chg="del">
          <ac:chgData name="Eric ocasio" userId="18bc80f30e64ca44" providerId="LiveId" clId="{EACE19BB-46D0-4C2C-9B86-6AA0EF44EAD7}" dt="2022-02-21T21:08:33.804" v="446" actId="21"/>
          <ac:picMkLst>
            <pc:docMk/>
            <pc:sldMk cId="3254178374" sldId="270"/>
            <ac:picMk id="3" creationId="{EDDC0EDF-F952-45FF-81CE-909A3475EE4A}"/>
          </ac:picMkLst>
        </pc:picChg>
        <pc:picChg chg="add mod modCrop">
          <ac:chgData name="Eric ocasio" userId="18bc80f30e64ca44" providerId="LiveId" clId="{EACE19BB-46D0-4C2C-9B86-6AA0EF44EAD7}" dt="2022-02-21T21:09:01.561" v="450" actId="732"/>
          <ac:picMkLst>
            <pc:docMk/>
            <pc:sldMk cId="3254178374" sldId="270"/>
            <ac:picMk id="4" creationId="{6201AD1D-1CDC-4DF4-B3CE-4D272A046C0F}"/>
          </ac:picMkLst>
        </pc:picChg>
      </pc:sldChg>
      <pc:sldChg chg="addSp delSp modSp mod">
        <pc:chgData name="Eric ocasio" userId="18bc80f30e64ca44" providerId="LiveId" clId="{EACE19BB-46D0-4C2C-9B86-6AA0EF44EAD7}" dt="2022-02-21T21:11:41.966" v="466" actId="1076"/>
        <pc:sldMkLst>
          <pc:docMk/>
          <pc:sldMk cId="3616546803" sldId="271"/>
        </pc:sldMkLst>
        <pc:spChg chg="del">
          <ac:chgData name="Eric ocasio" userId="18bc80f30e64ca44" providerId="LiveId" clId="{EACE19BB-46D0-4C2C-9B86-6AA0EF44EAD7}" dt="2022-02-21T21:10:38.314" v="456" actId="21"/>
          <ac:spMkLst>
            <pc:docMk/>
            <pc:sldMk cId="3616546803" sldId="271"/>
            <ac:spMk id="2" creationId="{BE10472D-895E-4D5B-9C67-4BCCF5CD2427}"/>
          </ac:spMkLst>
        </pc:spChg>
        <pc:spChg chg="add mod">
          <ac:chgData name="Eric ocasio" userId="18bc80f30e64ca44" providerId="LiveId" clId="{EACE19BB-46D0-4C2C-9B86-6AA0EF44EAD7}" dt="2022-02-21T21:11:41.966" v="466" actId="1076"/>
          <ac:spMkLst>
            <pc:docMk/>
            <pc:sldMk cId="3616546803" sldId="271"/>
            <ac:spMk id="4" creationId="{7609678D-DB6F-4996-BB81-9D172197B2A7}"/>
          </ac:spMkLst>
        </pc:spChg>
        <pc:spChg chg="add del mod">
          <ac:chgData name="Eric ocasio" userId="18bc80f30e64ca44" providerId="LiveId" clId="{EACE19BB-46D0-4C2C-9B86-6AA0EF44EAD7}" dt="2022-02-21T21:10:41.948" v="457" actId="21"/>
          <ac:spMkLst>
            <pc:docMk/>
            <pc:sldMk cId="3616546803" sldId="271"/>
            <ac:spMk id="6" creationId="{27BE1BE6-7FEC-4912-A069-A29EC716CE8A}"/>
          </ac:spMkLst>
        </pc:spChg>
        <pc:spChg chg="add mod">
          <ac:chgData name="Eric ocasio" userId="18bc80f30e64ca44" providerId="LiveId" clId="{EACE19BB-46D0-4C2C-9B86-6AA0EF44EAD7}" dt="2022-02-21T21:11:37.917" v="465" actId="1076"/>
          <ac:spMkLst>
            <pc:docMk/>
            <pc:sldMk cId="3616546803" sldId="271"/>
            <ac:spMk id="8" creationId="{7AB59686-25FA-41AF-8F51-9726CF268147}"/>
          </ac:spMkLst>
        </pc:spChg>
      </pc:sldChg>
      <pc:sldChg chg="addSp delSp modSp mod">
        <pc:chgData name="Eric ocasio" userId="18bc80f30e64ca44" providerId="LiveId" clId="{EACE19BB-46D0-4C2C-9B86-6AA0EF44EAD7}" dt="2022-02-21T21:14:23.701" v="485" actId="1076"/>
        <pc:sldMkLst>
          <pc:docMk/>
          <pc:sldMk cId="2675414041" sldId="272"/>
        </pc:sldMkLst>
        <pc:spChg chg="add mod">
          <ac:chgData name="Eric ocasio" userId="18bc80f30e64ca44" providerId="LiveId" clId="{EACE19BB-46D0-4C2C-9B86-6AA0EF44EAD7}" dt="2022-02-21T21:14:21.335" v="484" actId="1076"/>
          <ac:spMkLst>
            <pc:docMk/>
            <pc:sldMk cId="2675414041" sldId="272"/>
            <ac:spMk id="4" creationId="{5AAC5F82-FC8A-4BAB-A6ED-42CC22281EC5}"/>
          </ac:spMkLst>
        </pc:spChg>
        <pc:picChg chg="del">
          <ac:chgData name="Eric ocasio" userId="18bc80f30e64ca44" providerId="LiveId" clId="{EACE19BB-46D0-4C2C-9B86-6AA0EF44EAD7}" dt="2022-02-21T21:11:45.866" v="467" actId="21"/>
          <ac:picMkLst>
            <pc:docMk/>
            <pc:sldMk cId="2675414041" sldId="272"/>
            <ac:picMk id="3" creationId="{5224EF8A-24A1-4C13-99AB-135DFAA16145}"/>
          </ac:picMkLst>
        </pc:picChg>
        <pc:picChg chg="add mod">
          <ac:chgData name="Eric ocasio" userId="18bc80f30e64ca44" providerId="LiveId" clId="{EACE19BB-46D0-4C2C-9B86-6AA0EF44EAD7}" dt="2022-02-21T21:14:23.701" v="485" actId="1076"/>
          <ac:picMkLst>
            <pc:docMk/>
            <pc:sldMk cId="2675414041" sldId="272"/>
            <ac:picMk id="5" creationId="{1D8F57CB-15DD-4910-A016-C2D6BC204CFD}"/>
          </ac:picMkLst>
        </pc:picChg>
      </pc:sldChg>
      <pc:sldChg chg="addSp modSp mod">
        <pc:chgData name="Eric ocasio" userId="18bc80f30e64ca44" providerId="LiveId" clId="{EACE19BB-46D0-4C2C-9B86-6AA0EF44EAD7}" dt="2022-02-21T21:15:37.513" v="496" actId="14100"/>
        <pc:sldMkLst>
          <pc:docMk/>
          <pc:sldMk cId="1478516895" sldId="273"/>
        </pc:sldMkLst>
        <pc:spChg chg="mod">
          <ac:chgData name="Eric ocasio" userId="18bc80f30e64ca44" providerId="LiveId" clId="{EACE19BB-46D0-4C2C-9B86-6AA0EF44EAD7}" dt="2022-02-21T21:15:10.799" v="491" actId="1076"/>
          <ac:spMkLst>
            <pc:docMk/>
            <pc:sldMk cId="1478516895" sldId="273"/>
            <ac:spMk id="2" creationId="{E47EDA77-9A2C-4F8D-8CB7-6774FC2F44E5}"/>
          </ac:spMkLst>
        </pc:spChg>
        <pc:picChg chg="add mod">
          <ac:chgData name="Eric ocasio" userId="18bc80f30e64ca44" providerId="LiveId" clId="{EACE19BB-46D0-4C2C-9B86-6AA0EF44EAD7}" dt="2022-02-21T21:15:37.513" v="496" actId="14100"/>
          <ac:picMkLst>
            <pc:docMk/>
            <pc:sldMk cId="1478516895" sldId="273"/>
            <ac:picMk id="3" creationId="{3222B8DA-4378-45B7-9E56-1AE70F846AC3}"/>
          </ac:picMkLst>
        </pc:picChg>
      </pc:sldChg>
      <pc:sldChg chg="addSp delSp modSp mod">
        <pc:chgData name="Eric ocasio" userId="18bc80f30e64ca44" providerId="LiveId" clId="{EACE19BB-46D0-4C2C-9B86-6AA0EF44EAD7}" dt="2022-02-21T21:18:02.892" v="516" actId="1076"/>
        <pc:sldMkLst>
          <pc:docMk/>
          <pc:sldMk cId="4263133044" sldId="274"/>
        </pc:sldMkLst>
        <pc:spChg chg="add mod">
          <ac:chgData name="Eric ocasio" userId="18bc80f30e64ca44" providerId="LiveId" clId="{EACE19BB-46D0-4C2C-9B86-6AA0EF44EAD7}" dt="2022-02-21T21:18:02.892" v="516" actId="1076"/>
          <ac:spMkLst>
            <pc:docMk/>
            <pc:sldMk cId="4263133044" sldId="274"/>
            <ac:spMk id="5" creationId="{028C22F3-4383-4A6F-A7A1-C35CBBC06926}"/>
          </ac:spMkLst>
        </pc:spChg>
        <pc:spChg chg="add mod">
          <ac:chgData name="Eric ocasio" userId="18bc80f30e64ca44" providerId="LiveId" clId="{EACE19BB-46D0-4C2C-9B86-6AA0EF44EAD7}" dt="2022-02-21T21:17:59.606" v="515" actId="1076"/>
          <ac:spMkLst>
            <pc:docMk/>
            <pc:sldMk cId="4263133044" sldId="274"/>
            <ac:spMk id="7" creationId="{2A83626D-62BD-4675-ACAA-C643AA6A023E}"/>
          </ac:spMkLst>
        </pc:spChg>
        <pc:picChg chg="del">
          <ac:chgData name="Eric ocasio" userId="18bc80f30e64ca44" providerId="LiveId" clId="{EACE19BB-46D0-4C2C-9B86-6AA0EF44EAD7}" dt="2022-02-21T21:16:35.068" v="504" actId="21"/>
          <ac:picMkLst>
            <pc:docMk/>
            <pc:sldMk cId="4263133044" sldId="274"/>
            <ac:picMk id="3" creationId="{DB216C6E-FD18-4E0A-B1B4-850FA66101F0}"/>
          </ac:picMkLst>
        </pc:picChg>
        <pc:picChg chg="del">
          <ac:chgData name="Eric ocasio" userId="18bc80f30e64ca44" providerId="LiveId" clId="{EACE19BB-46D0-4C2C-9B86-6AA0EF44EAD7}" dt="2022-02-21T21:16:36.149" v="505" actId="21"/>
          <ac:picMkLst>
            <pc:docMk/>
            <pc:sldMk cId="4263133044" sldId="274"/>
            <ac:picMk id="4" creationId="{8F511636-90CC-4671-B929-F5DC57F0C9AC}"/>
          </ac:picMkLst>
        </pc:picChg>
      </pc:sldChg>
      <pc:sldChg chg="addSp delSp modSp mod">
        <pc:chgData name="Eric ocasio" userId="18bc80f30e64ca44" providerId="LiveId" clId="{EACE19BB-46D0-4C2C-9B86-6AA0EF44EAD7}" dt="2022-02-21T21:19:18.370" v="529"/>
        <pc:sldMkLst>
          <pc:docMk/>
          <pc:sldMk cId="3346813689" sldId="275"/>
        </pc:sldMkLst>
        <pc:spChg chg="del">
          <ac:chgData name="Eric ocasio" userId="18bc80f30e64ca44" providerId="LiveId" clId="{EACE19BB-46D0-4C2C-9B86-6AA0EF44EAD7}" dt="2022-02-21T21:18:09.884" v="517" actId="21"/>
          <ac:spMkLst>
            <pc:docMk/>
            <pc:sldMk cId="3346813689" sldId="275"/>
            <ac:spMk id="2" creationId="{5FCF4E00-55B8-4F75-A441-0DB2383C313A}"/>
          </ac:spMkLst>
        </pc:spChg>
        <pc:spChg chg="add del mod">
          <ac:chgData name="Eric ocasio" userId="18bc80f30e64ca44" providerId="LiveId" clId="{EACE19BB-46D0-4C2C-9B86-6AA0EF44EAD7}" dt="2022-02-21T21:18:22.407" v="518" actId="21"/>
          <ac:spMkLst>
            <pc:docMk/>
            <pc:sldMk cId="3346813689" sldId="275"/>
            <ac:spMk id="4" creationId="{99D299D5-48AC-41C1-9026-E553C3F07B5B}"/>
          </ac:spMkLst>
        </pc:spChg>
        <pc:spChg chg="add mod">
          <ac:chgData name="Eric ocasio" userId="18bc80f30e64ca44" providerId="LiveId" clId="{EACE19BB-46D0-4C2C-9B86-6AA0EF44EAD7}" dt="2022-02-21T21:19:11.138" v="528" actId="1076"/>
          <ac:spMkLst>
            <pc:docMk/>
            <pc:sldMk cId="3346813689" sldId="275"/>
            <ac:spMk id="6" creationId="{E788922E-15D5-43A4-ABC1-2D9CCE08A6D7}"/>
          </ac:spMkLst>
        </pc:spChg>
        <pc:picChg chg="add mod">
          <ac:chgData name="Eric ocasio" userId="18bc80f30e64ca44" providerId="LiveId" clId="{EACE19BB-46D0-4C2C-9B86-6AA0EF44EAD7}" dt="2022-02-21T21:19:18.370" v="529"/>
          <ac:picMkLst>
            <pc:docMk/>
            <pc:sldMk cId="3346813689" sldId="275"/>
            <ac:picMk id="7" creationId="{40DC8E8D-B87E-41F4-B6C8-D680D0CFB090}"/>
          </ac:picMkLst>
        </pc:picChg>
      </pc:sldChg>
      <pc:sldChg chg="addSp delSp modSp mod">
        <pc:chgData name="Eric ocasio" userId="18bc80f30e64ca44" providerId="LiveId" clId="{EACE19BB-46D0-4C2C-9B86-6AA0EF44EAD7}" dt="2022-02-21T21:20:13.060" v="537"/>
        <pc:sldMkLst>
          <pc:docMk/>
          <pc:sldMk cId="3267648257" sldId="276"/>
        </pc:sldMkLst>
        <pc:spChg chg="del mod">
          <ac:chgData name="Eric ocasio" userId="18bc80f30e64ca44" providerId="LiveId" clId="{EACE19BB-46D0-4C2C-9B86-6AA0EF44EAD7}" dt="2022-02-21T21:19:56.069" v="533" actId="21"/>
          <ac:spMkLst>
            <pc:docMk/>
            <pc:sldMk cId="3267648257" sldId="276"/>
            <ac:spMk id="2" creationId="{FB3A77A7-2325-4F7E-BF30-D13522FF09E1}"/>
          </ac:spMkLst>
        </pc:spChg>
        <pc:spChg chg="add mod">
          <ac:chgData name="Eric ocasio" userId="18bc80f30e64ca44" providerId="LiveId" clId="{EACE19BB-46D0-4C2C-9B86-6AA0EF44EAD7}" dt="2022-02-21T21:20:07.022" v="536" actId="1076"/>
          <ac:spMkLst>
            <pc:docMk/>
            <pc:sldMk cId="3267648257" sldId="276"/>
            <ac:spMk id="4" creationId="{D470F6EB-EBA4-4740-BB36-93BF00BE18A8}"/>
          </ac:spMkLst>
        </pc:spChg>
        <pc:picChg chg="add mod">
          <ac:chgData name="Eric ocasio" userId="18bc80f30e64ca44" providerId="LiveId" clId="{EACE19BB-46D0-4C2C-9B86-6AA0EF44EAD7}" dt="2022-02-21T21:20:13.060" v="537"/>
          <ac:picMkLst>
            <pc:docMk/>
            <pc:sldMk cId="3267648257" sldId="276"/>
            <ac:picMk id="5" creationId="{FD2C2EE7-181C-421D-9B58-FA56260A8F3E}"/>
          </ac:picMkLst>
        </pc:picChg>
      </pc:sldChg>
      <pc:sldChg chg="addSp delSp modSp mod">
        <pc:chgData name="Eric ocasio" userId="18bc80f30e64ca44" providerId="LiveId" clId="{EACE19BB-46D0-4C2C-9B86-6AA0EF44EAD7}" dt="2022-02-21T21:21:11.358" v="546" actId="1076"/>
        <pc:sldMkLst>
          <pc:docMk/>
          <pc:sldMk cId="3153512625" sldId="277"/>
        </pc:sldMkLst>
        <pc:spChg chg="del">
          <ac:chgData name="Eric ocasio" userId="18bc80f30e64ca44" providerId="LiveId" clId="{EACE19BB-46D0-4C2C-9B86-6AA0EF44EAD7}" dt="2022-02-21T21:20:42.266" v="540" actId="21"/>
          <ac:spMkLst>
            <pc:docMk/>
            <pc:sldMk cId="3153512625" sldId="277"/>
            <ac:spMk id="2" creationId="{596BE4A3-494C-4746-9D4F-074B452D6E3C}"/>
          </ac:spMkLst>
        </pc:spChg>
        <pc:spChg chg="add mod">
          <ac:chgData name="Eric ocasio" userId="18bc80f30e64ca44" providerId="LiveId" clId="{EACE19BB-46D0-4C2C-9B86-6AA0EF44EAD7}" dt="2022-02-21T21:21:05.781" v="544" actId="1076"/>
          <ac:spMkLst>
            <pc:docMk/>
            <pc:sldMk cId="3153512625" sldId="277"/>
            <ac:spMk id="4" creationId="{8683F7B9-EEF8-406D-BF46-1C3369EC3184}"/>
          </ac:spMkLst>
        </pc:spChg>
        <pc:spChg chg="add del mod">
          <ac:chgData name="Eric ocasio" userId="18bc80f30e64ca44" providerId="LiveId" clId="{EACE19BB-46D0-4C2C-9B86-6AA0EF44EAD7}" dt="2022-02-21T21:20:45.392" v="541" actId="21"/>
          <ac:spMkLst>
            <pc:docMk/>
            <pc:sldMk cId="3153512625" sldId="277"/>
            <ac:spMk id="6" creationId="{253A70CD-410B-462E-B8DF-F5C30855B7F5}"/>
          </ac:spMkLst>
        </pc:spChg>
        <pc:picChg chg="add mod">
          <ac:chgData name="Eric ocasio" userId="18bc80f30e64ca44" providerId="LiveId" clId="{EACE19BB-46D0-4C2C-9B86-6AA0EF44EAD7}" dt="2022-02-21T21:21:11.358" v="546" actId="1076"/>
          <ac:picMkLst>
            <pc:docMk/>
            <pc:sldMk cId="3153512625" sldId="277"/>
            <ac:picMk id="7" creationId="{77290F1D-5B36-4DCE-8624-6CAF0E0D164F}"/>
          </ac:picMkLst>
        </pc:picChg>
      </pc:sldChg>
      <pc:sldChg chg="addSp delSp modSp mod">
        <pc:chgData name="Eric ocasio" userId="18bc80f30e64ca44" providerId="LiveId" clId="{EACE19BB-46D0-4C2C-9B86-6AA0EF44EAD7}" dt="2022-02-21T21:23:29.831" v="559" actId="1076"/>
        <pc:sldMkLst>
          <pc:docMk/>
          <pc:sldMk cId="3903293578" sldId="278"/>
        </pc:sldMkLst>
        <pc:spChg chg="add mod">
          <ac:chgData name="Eric ocasio" userId="18bc80f30e64ca44" providerId="LiveId" clId="{EACE19BB-46D0-4C2C-9B86-6AA0EF44EAD7}" dt="2022-02-21T21:23:29.831" v="559" actId="1076"/>
          <ac:spMkLst>
            <pc:docMk/>
            <pc:sldMk cId="3903293578" sldId="278"/>
            <ac:spMk id="4" creationId="{9A57AD5E-D66A-4FA9-A2C9-DEE4D6F10BC9}"/>
          </ac:spMkLst>
        </pc:spChg>
        <pc:spChg chg="add mod">
          <ac:chgData name="Eric ocasio" userId="18bc80f30e64ca44" providerId="LiveId" clId="{EACE19BB-46D0-4C2C-9B86-6AA0EF44EAD7}" dt="2022-02-21T21:23:25.777" v="558" actId="1076"/>
          <ac:spMkLst>
            <pc:docMk/>
            <pc:sldMk cId="3903293578" sldId="278"/>
            <ac:spMk id="6" creationId="{0DC04F14-5F1C-44C7-A892-E22D3ED985BA}"/>
          </ac:spMkLst>
        </pc:spChg>
        <pc:picChg chg="del">
          <ac:chgData name="Eric ocasio" userId="18bc80f30e64ca44" providerId="LiveId" clId="{EACE19BB-46D0-4C2C-9B86-6AA0EF44EAD7}" dt="2022-02-21T21:21:20.669" v="547" actId="21"/>
          <ac:picMkLst>
            <pc:docMk/>
            <pc:sldMk cId="3903293578" sldId="278"/>
            <ac:picMk id="3" creationId="{D7B33E5C-19DF-44A5-8CBB-581E22DF61D7}"/>
          </ac:picMkLst>
        </pc:picChg>
      </pc:sldChg>
      <pc:sldChg chg="addSp delSp modSp mod">
        <pc:chgData name="Eric ocasio" userId="18bc80f30e64ca44" providerId="LiveId" clId="{EACE19BB-46D0-4C2C-9B86-6AA0EF44EAD7}" dt="2022-02-21T22:12:49.980" v="611" actId="1076"/>
        <pc:sldMkLst>
          <pc:docMk/>
          <pc:sldMk cId="2781966236" sldId="279"/>
        </pc:sldMkLst>
        <pc:spChg chg="del">
          <ac:chgData name="Eric ocasio" userId="18bc80f30e64ca44" providerId="LiveId" clId="{EACE19BB-46D0-4C2C-9B86-6AA0EF44EAD7}" dt="2022-02-21T21:23:36.252" v="560" actId="21"/>
          <ac:spMkLst>
            <pc:docMk/>
            <pc:sldMk cId="2781966236" sldId="279"/>
            <ac:spMk id="2" creationId="{699B71D1-2C77-4885-B087-68A046842862}"/>
          </ac:spMkLst>
        </pc:spChg>
        <pc:spChg chg="add del mod">
          <ac:chgData name="Eric ocasio" userId="18bc80f30e64ca44" providerId="LiveId" clId="{EACE19BB-46D0-4C2C-9B86-6AA0EF44EAD7}" dt="2022-02-21T21:23:39.059" v="561" actId="21"/>
          <ac:spMkLst>
            <pc:docMk/>
            <pc:sldMk cId="2781966236" sldId="279"/>
            <ac:spMk id="4" creationId="{7BE17C69-DCC4-4AF4-B67E-95F1ED65ECBF}"/>
          </ac:spMkLst>
        </pc:spChg>
        <pc:spChg chg="add mod">
          <ac:chgData name="Eric ocasio" userId="18bc80f30e64ca44" providerId="LiveId" clId="{EACE19BB-46D0-4C2C-9B86-6AA0EF44EAD7}" dt="2022-02-21T21:24:52.217" v="574" actId="1076"/>
          <ac:spMkLst>
            <pc:docMk/>
            <pc:sldMk cId="2781966236" sldId="279"/>
            <ac:spMk id="6" creationId="{9262F86B-40A4-4BB6-B3E9-40CEFB738046}"/>
          </ac:spMkLst>
        </pc:spChg>
        <pc:picChg chg="add del mod">
          <ac:chgData name="Eric ocasio" userId="18bc80f30e64ca44" providerId="LiveId" clId="{EACE19BB-46D0-4C2C-9B86-6AA0EF44EAD7}" dt="2022-02-21T22:11:49.335" v="601" actId="21"/>
          <ac:picMkLst>
            <pc:docMk/>
            <pc:sldMk cId="2781966236" sldId="279"/>
            <ac:picMk id="7" creationId="{0D0482BB-6B26-4D98-BC39-1C19D58B4451}"/>
          </ac:picMkLst>
        </pc:picChg>
        <pc:picChg chg="add mod">
          <ac:chgData name="Eric ocasio" userId="18bc80f30e64ca44" providerId="LiveId" clId="{EACE19BB-46D0-4C2C-9B86-6AA0EF44EAD7}" dt="2022-02-21T22:12:49.980" v="611" actId="1076"/>
          <ac:picMkLst>
            <pc:docMk/>
            <pc:sldMk cId="2781966236" sldId="279"/>
            <ac:picMk id="1026" creationId="{4258C561-1351-4EC5-8B12-32AB8E2C7215}"/>
          </ac:picMkLst>
        </pc:picChg>
      </pc:sldChg>
      <pc:sldChg chg="addSp delSp modSp mod">
        <pc:chgData name="Eric ocasio" userId="18bc80f30e64ca44" providerId="LiveId" clId="{EACE19BB-46D0-4C2C-9B86-6AA0EF44EAD7}" dt="2022-02-21T21:26:01.538" v="587" actId="1076"/>
        <pc:sldMkLst>
          <pc:docMk/>
          <pc:sldMk cId="3988572943" sldId="280"/>
        </pc:sldMkLst>
        <pc:spChg chg="add mod">
          <ac:chgData name="Eric ocasio" userId="18bc80f30e64ca44" providerId="LiveId" clId="{EACE19BB-46D0-4C2C-9B86-6AA0EF44EAD7}" dt="2022-02-21T21:25:36.946" v="582" actId="1076"/>
          <ac:spMkLst>
            <pc:docMk/>
            <pc:sldMk cId="3988572943" sldId="280"/>
            <ac:spMk id="4" creationId="{7AFB0D7A-6512-407B-9A38-A60AFF1313EB}"/>
          </ac:spMkLst>
        </pc:spChg>
        <pc:picChg chg="del">
          <ac:chgData name="Eric ocasio" userId="18bc80f30e64ca44" providerId="LiveId" clId="{EACE19BB-46D0-4C2C-9B86-6AA0EF44EAD7}" dt="2022-02-21T21:25:06.633" v="577" actId="21"/>
          <ac:picMkLst>
            <pc:docMk/>
            <pc:sldMk cId="3988572943" sldId="280"/>
            <ac:picMk id="3" creationId="{55E42510-D2BC-48C5-86A1-70C2F5CFFE9B}"/>
          </ac:picMkLst>
        </pc:picChg>
        <pc:picChg chg="add mod">
          <ac:chgData name="Eric ocasio" userId="18bc80f30e64ca44" providerId="LiveId" clId="{EACE19BB-46D0-4C2C-9B86-6AA0EF44EAD7}" dt="2022-02-21T21:26:01.538" v="587" actId="1076"/>
          <ac:picMkLst>
            <pc:docMk/>
            <pc:sldMk cId="3988572943" sldId="280"/>
            <ac:picMk id="5" creationId="{3B6036CB-7705-465F-88A0-23181116C908}"/>
          </ac:picMkLst>
        </pc:picChg>
      </pc:sldChg>
      <pc:sldChg chg="addSp delSp modSp mod">
        <pc:chgData name="Eric ocasio" userId="18bc80f30e64ca44" providerId="LiveId" clId="{EACE19BB-46D0-4C2C-9B86-6AA0EF44EAD7}" dt="2022-02-21T21:27:25.595" v="599" actId="1076"/>
        <pc:sldMkLst>
          <pc:docMk/>
          <pc:sldMk cId="3916517298" sldId="283"/>
        </pc:sldMkLst>
        <pc:spChg chg="del">
          <ac:chgData name="Eric ocasio" userId="18bc80f30e64ca44" providerId="LiveId" clId="{EACE19BB-46D0-4C2C-9B86-6AA0EF44EAD7}" dt="2022-02-21T21:26:18.659" v="589" actId="21"/>
          <ac:spMkLst>
            <pc:docMk/>
            <pc:sldMk cId="3916517298" sldId="283"/>
            <ac:spMk id="2" creationId="{ECCA4B7A-37D4-4E1E-B0C0-8640C5BDB315}"/>
          </ac:spMkLst>
        </pc:spChg>
        <pc:spChg chg="add mod">
          <ac:chgData name="Eric ocasio" userId="18bc80f30e64ca44" providerId="LiveId" clId="{EACE19BB-46D0-4C2C-9B86-6AA0EF44EAD7}" dt="2022-02-21T21:27:00.329" v="594" actId="1076"/>
          <ac:spMkLst>
            <pc:docMk/>
            <pc:sldMk cId="3916517298" sldId="283"/>
            <ac:spMk id="4" creationId="{2205B0AB-467D-45C0-ACDF-83149988EDE2}"/>
          </ac:spMkLst>
        </pc:spChg>
        <pc:spChg chg="add del mod">
          <ac:chgData name="Eric ocasio" userId="18bc80f30e64ca44" providerId="LiveId" clId="{EACE19BB-46D0-4C2C-9B86-6AA0EF44EAD7}" dt="2022-02-21T21:26:40.950" v="592" actId="21"/>
          <ac:spMkLst>
            <pc:docMk/>
            <pc:sldMk cId="3916517298" sldId="283"/>
            <ac:spMk id="6" creationId="{AD50DD7B-1953-42CB-A0BD-ACC09163BF66}"/>
          </ac:spMkLst>
        </pc:spChg>
        <pc:picChg chg="add mod">
          <ac:chgData name="Eric ocasio" userId="18bc80f30e64ca44" providerId="LiveId" clId="{EACE19BB-46D0-4C2C-9B86-6AA0EF44EAD7}" dt="2022-02-21T21:27:25.595" v="599" actId="1076"/>
          <ac:picMkLst>
            <pc:docMk/>
            <pc:sldMk cId="3916517298" sldId="283"/>
            <ac:picMk id="7" creationId="{35C9AB67-4A65-46E9-B7CC-58D90F7CCA8F}"/>
          </ac:picMkLst>
        </pc:picChg>
      </pc:sldChg>
      <pc:sldChg chg="addSp modSp mod">
        <pc:chgData name="Eric ocasio" userId="18bc80f30e64ca44" providerId="LiveId" clId="{EACE19BB-46D0-4C2C-9B86-6AA0EF44EAD7}" dt="2022-02-22T00:47:34.704" v="679" actId="1076"/>
        <pc:sldMkLst>
          <pc:docMk/>
          <pc:sldMk cId="1468729175" sldId="284"/>
        </pc:sldMkLst>
        <pc:spChg chg="mod">
          <ac:chgData name="Eric ocasio" userId="18bc80f30e64ca44" providerId="LiveId" clId="{EACE19BB-46D0-4C2C-9B86-6AA0EF44EAD7}" dt="2022-02-21T22:20:23.747" v="636" actId="1076"/>
          <ac:spMkLst>
            <pc:docMk/>
            <pc:sldMk cId="1468729175" sldId="284"/>
            <ac:spMk id="2" creationId="{688E1343-D522-4FD7-9411-EEF348017A04}"/>
          </ac:spMkLst>
        </pc:spChg>
        <pc:spChg chg="add mod">
          <ac:chgData name="Eric ocasio" userId="18bc80f30e64ca44" providerId="LiveId" clId="{EACE19BB-46D0-4C2C-9B86-6AA0EF44EAD7}" dt="2022-02-22T00:47:06.896" v="676" actId="20577"/>
          <ac:spMkLst>
            <pc:docMk/>
            <pc:sldMk cId="1468729175" sldId="284"/>
            <ac:spMk id="4" creationId="{088872BC-F5AA-4A77-BC36-8303242FCDAE}"/>
          </ac:spMkLst>
        </pc:spChg>
        <pc:spChg chg="add mod">
          <ac:chgData name="Eric ocasio" userId="18bc80f30e64ca44" providerId="LiveId" clId="{EACE19BB-46D0-4C2C-9B86-6AA0EF44EAD7}" dt="2022-02-22T00:47:34.704" v="679" actId="1076"/>
          <ac:spMkLst>
            <pc:docMk/>
            <pc:sldMk cId="1468729175" sldId="284"/>
            <ac:spMk id="6" creationId="{3C0D6F74-8AF1-4DF8-8E3C-C80FAA9E80DB}"/>
          </ac:spMkLst>
        </pc:spChg>
      </pc:sldChg>
      <pc:sldChg chg="del">
        <pc:chgData name="Eric ocasio" userId="18bc80f30e64ca44" providerId="LiveId" clId="{EACE19BB-46D0-4C2C-9B86-6AA0EF44EAD7}" dt="2022-02-21T22:17:32.795" v="612" actId="2696"/>
        <pc:sldMkLst>
          <pc:docMk/>
          <pc:sldMk cId="613656118" sldId="285"/>
        </pc:sldMkLst>
      </pc:sldChg>
      <pc:sldChg chg="del">
        <pc:chgData name="Eric ocasio" userId="18bc80f30e64ca44" providerId="LiveId" clId="{EACE19BB-46D0-4C2C-9B86-6AA0EF44EAD7}" dt="2022-02-21T22:17:35.449" v="613" actId="2696"/>
        <pc:sldMkLst>
          <pc:docMk/>
          <pc:sldMk cId="2188636193" sldId="286"/>
        </pc:sldMkLst>
      </pc:sldChg>
      <pc:sldChg chg="del">
        <pc:chgData name="Eric ocasio" userId="18bc80f30e64ca44" providerId="LiveId" clId="{EACE19BB-46D0-4C2C-9B86-6AA0EF44EAD7}" dt="2022-02-21T22:17:37.959" v="614" actId="2696"/>
        <pc:sldMkLst>
          <pc:docMk/>
          <pc:sldMk cId="1777306565" sldId="287"/>
        </pc:sldMkLst>
      </pc:sldChg>
      <pc:sldChg chg="del">
        <pc:chgData name="Eric ocasio" userId="18bc80f30e64ca44" providerId="LiveId" clId="{EACE19BB-46D0-4C2C-9B86-6AA0EF44EAD7}" dt="2022-02-21T22:17:40.650" v="615" actId="2696"/>
        <pc:sldMkLst>
          <pc:docMk/>
          <pc:sldMk cId="652694334" sldId="288"/>
        </pc:sldMkLst>
      </pc:sldChg>
      <pc:sldChg chg="del">
        <pc:chgData name="Eric ocasio" userId="18bc80f30e64ca44" providerId="LiveId" clId="{EACE19BB-46D0-4C2C-9B86-6AA0EF44EAD7}" dt="2022-02-21T22:17:43.335" v="616" actId="2696"/>
        <pc:sldMkLst>
          <pc:docMk/>
          <pc:sldMk cId="3304728580" sldId="289"/>
        </pc:sldMkLst>
      </pc:sldChg>
      <pc:sldChg chg="del">
        <pc:chgData name="Eric ocasio" userId="18bc80f30e64ca44" providerId="LiveId" clId="{EACE19BB-46D0-4C2C-9B86-6AA0EF44EAD7}" dt="2022-02-21T22:17:46.025" v="617" actId="2696"/>
        <pc:sldMkLst>
          <pc:docMk/>
          <pc:sldMk cId="2468328085" sldId="290"/>
        </pc:sldMkLst>
      </pc:sldChg>
      <pc:sldChg chg="del">
        <pc:chgData name="Eric ocasio" userId="18bc80f30e64ca44" providerId="LiveId" clId="{EACE19BB-46D0-4C2C-9B86-6AA0EF44EAD7}" dt="2022-02-21T22:17:49.870" v="618" actId="2696"/>
        <pc:sldMkLst>
          <pc:docMk/>
          <pc:sldMk cId="1736549137" sldId="291"/>
        </pc:sldMkLst>
      </pc:sldChg>
      <pc:sldChg chg="del">
        <pc:chgData name="Eric ocasio" userId="18bc80f30e64ca44" providerId="LiveId" clId="{EACE19BB-46D0-4C2C-9B86-6AA0EF44EAD7}" dt="2022-02-21T22:17:52.442" v="619" actId="2696"/>
        <pc:sldMkLst>
          <pc:docMk/>
          <pc:sldMk cId="1104336366" sldId="292"/>
        </pc:sldMkLst>
      </pc:sldChg>
      <pc:sldChg chg="del">
        <pc:chgData name="Eric ocasio" userId="18bc80f30e64ca44" providerId="LiveId" clId="{EACE19BB-46D0-4C2C-9B86-6AA0EF44EAD7}" dt="2022-02-21T22:17:55.197" v="620" actId="2696"/>
        <pc:sldMkLst>
          <pc:docMk/>
          <pc:sldMk cId="759904253" sldId="293"/>
        </pc:sldMkLst>
      </pc:sldChg>
      <pc:sldChg chg="del">
        <pc:chgData name="Eric ocasio" userId="18bc80f30e64ca44" providerId="LiveId" clId="{EACE19BB-46D0-4C2C-9B86-6AA0EF44EAD7}" dt="2022-02-21T22:17:57.474" v="621" actId="2696"/>
        <pc:sldMkLst>
          <pc:docMk/>
          <pc:sldMk cId="1263133633" sldId="294"/>
        </pc:sldMkLst>
      </pc:sldChg>
      <pc:sldChg chg="del">
        <pc:chgData name="Eric ocasio" userId="18bc80f30e64ca44" providerId="LiveId" clId="{EACE19BB-46D0-4C2C-9B86-6AA0EF44EAD7}" dt="2022-02-21T22:18:00.437" v="622" actId="2696"/>
        <pc:sldMkLst>
          <pc:docMk/>
          <pc:sldMk cId="3028799328" sldId="295"/>
        </pc:sldMkLst>
      </pc:sldChg>
      <pc:sldChg chg="modSp mod">
        <pc:chgData name="Eric ocasio" userId="18bc80f30e64ca44" providerId="LiveId" clId="{EACE19BB-46D0-4C2C-9B86-6AA0EF44EAD7}" dt="2022-02-22T21:56:15.162" v="1469" actId="20577"/>
        <pc:sldMkLst>
          <pc:docMk/>
          <pc:sldMk cId="2021595921" sldId="299"/>
        </pc:sldMkLst>
        <pc:spChg chg="mod">
          <ac:chgData name="Eric ocasio" userId="18bc80f30e64ca44" providerId="LiveId" clId="{EACE19BB-46D0-4C2C-9B86-6AA0EF44EAD7}" dt="2022-02-22T21:56:15.162" v="1469" actId="20577"/>
          <ac:spMkLst>
            <pc:docMk/>
            <pc:sldMk cId="2021595921" sldId="299"/>
            <ac:spMk id="2" creationId="{A98A11A4-47BB-4CC4-9CBD-0B8FFF6CD883}"/>
          </ac:spMkLst>
        </pc:spChg>
      </pc:sldChg>
      <pc:sldChg chg="modSp mod">
        <pc:chgData name="Eric ocasio" userId="18bc80f30e64ca44" providerId="LiveId" clId="{EACE19BB-46D0-4C2C-9B86-6AA0EF44EAD7}" dt="2022-02-22T21:56:32.725" v="1470" actId="255"/>
        <pc:sldMkLst>
          <pc:docMk/>
          <pc:sldMk cId="2436612081" sldId="300"/>
        </pc:sldMkLst>
        <pc:spChg chg="mod">
          <ac:chgData name="Eric ocasio" userId="18bc80f30e64ca44" providerId="LiveId" clId="{EACE19BB-46D0-4C2C-9B86-6AA0EF44EAD7}" dt="2022-02-22T21:56:32.725" v="1470" actId="255"/>
          <ac:spMkLst>
            <pc:docMk/>
            <pc:sldMk cId="2436612081" sldId="300"/>
            <ac:spMk id="2" creationId="{B80D79F5-B574-4C64-B8D0-25B12817A157}"/>
          </ac:spMkLst>
        </pc:spChg>
      </pc:sldChg>
      <pc:sldChg chg="modSp mod">
        <pc:chgData name="Eric ocasio" userId="18bc80f30e64ca44" providerId="LiveId" clId="{EACE19BB-46D0-4C2C-9B86-6AA0EF44EAD7}" dt="2022-02-22T21:59:27.050" v="1636" actId="20577"/>
        <pc:sldMkLst>
          <pc:docMk/>
          <pc:sldMk cId="2604995059" sldId="301"/>
        </pc:sldMkLst>
        <pc:spChg chg="mod">
          <ac:chgData name="Eric ocasio" userId="18bc80f30e64ca44" providerId="LiveId" clId="{EACE19BB-46D0-4C2C-9B86-6AA0EF44EAD7}" dt="2022-02-22T21:59:27.050" v="1636" actId="20577"/>
          <ac:spMkLst>
            <pc:docMk/>
            <pc:sldMk cId="2604995059" sldId="301"/>
            <ac:spMk id="2" creationId="{1D2C247A-174B-4FBF-A218-56596CAB9F01}"/>
          </ac:spMkLst>
        </pc:spChg>
      </pc:sldChg>
      <pc:sldChg chg="addSp delSp modSp new mod">
        <pc:chgData name="Eric ocasio" userId="18bc80f30e64ca44" providerId="LiveId" clId="{EACE19BB-46D0-4C2C-9B86-6AA0EF44EAD7}" dt="2022-02-22T01:53:38.258" v="705" actId="1076"/>
        <pc:sldMkLst>
          <pc:docMk/>
          <pc:sldMk cId="2552521040" sldId="302"/>
        </pc:sldMkLst>
        <pc:spChg chg="del">
          <ac:chgData name="Eric ocasio" userId="18bc80f30e64ca44" providerId="LiveId" clId="{EACE19BB-46D0-4C2C-9B86-6AA0EF44EAD7}" dt="2022-02-22T01:40:30.380" v="681" actId="21"/>
          <ac:spMkLst>
            <pc:docMk/>
            <pc:sldMk cId="2552521040" sldId="302"/>
            <ac:spMk id="2" creationId="{823AEA0F-7679-4A18-9880-1003F481168C}"/>
          </ac:spMkLst>
        </pc:spChg>
        <pc:spChg chg="add mod">
          <ac:chgData name="Eric ocasio" userId="18bc80f30e64ca44" providerId="LiveId" clId="{EACE19BB-46D0-4C2C-9B86-6AA0EF44EAD7}" dt="2022-02-22T01:53:31.022" v="703" actId="1076"/>
          <ac:spMkLst>
            <pc:docMk/>
            <pc:sldMk cId="2552521040" sldId="302"/>
            <ac:spMk id="6" creationId="{4BFC60BF-75B2-4BD6-BD3B-5D3D9DE54B67}"/>
          </ac:spMkLst>
        </pc:spChg>
        <pc:picChg chg="add del mod">
          <ac:chgData name="Eric ocasio" userId="18bc80f30e64ca44" providerId="LiveId" clId="{EACE19BB-46D0-4C2C-9B86-6AA0EF44EAD7}" dt="2022-02-22T01:41:01.110" v="686" actId="21"/>
          <ac:picMkLst>
            <pc:docMk/>
            <pc:sldMk cId="2552521040" sldId="302"/>
            <ac:picMk id="4" creationId="{E5D9D557-514A-43F1-B2EF-D157B1C461C0}"/>
          </ac:picMkLst>
        </pc:picChg>
        <pc:picChg chg="add del mod">
          <ac:chgData name="Eric ocasio" userId="18bc80f30e64ca44" providerId="LiveId" clId="{EACE19BB-46D0-4C2C-9B86-6AA0EF44EAD7}" dt="2022-02-22T01:53:14.187" v="700" actId="21"/>
          <ac:picMkLst>
            <pc:docMk/>
            <pc:sldMk cId="2552521040" sldId="302"/>
            <ac:picMk id="7" creationId="{BB7972B1-332B-4D41-B106-C7BA0CBFE85D}"/>
          </ac:picMkLst>
        </pc:picChg>
        <pc:picChg chg="add mod">
          <ac:chgData name="Eric ocasio" userId="18bc80f30e64ca44" providerId="LiveId" clId="{EACE19BB-46D0-4C2C-9B86-6AA0EF44EAD7}" dt="2022-02-22T01:53:38.258" v="705" actId="1076"/>
          <ac:picMkLst>
            <pc:docMk/>
            <pc:sldMk cId="2552521040" sldId="302"/>
            <ac:picMk id="8" creationId="{717943C4-9DB6-45D7-9DDD-CEBF84143909}"/>
          </ac:picMkLst>
        </pc:picChg>
      </pc:sldChg>
      <pc:sldChg chg="addSp delSp modSp new mod">
        <pc:chgData name="Eric ocasio" userId="18bc80f30e64ca44" providerId="LiveId" clId="{EACE19BB-46D0-4C2C-9B86-6AA0EF44EAD7}" dt="2022-02-22T01:54:45.778" v="719" actId="1076"/>
        <pc:sldMkLst>
          <pc:docMk/>
          <pc:sldMk cId="2125376476" sldId="303"/>
        </pc:sldMkLst>
        <pc:spChg chg="del">
          <ac:chgData name="Eric ocasio" userId="18bc80f30e64ca44" providerId="LiveId" clId="{EACE19BB-46D0-4C2C-9B86-6AA0EF44EAD7}" dt="2022-02-22T01:54:18.837" v="711" actId="21"/>
          <ac:spMkLst>
            <pc:docMk/>
            <pc:sldMk cId="2125376476" sldId="303"/>
            <ac:spMk id="2" creationId="{D8EB027D-EE5D-4B21-8F7A-D28350481B84}"/>
          </ac:spMkLst>
        </pc:spChg>
        <pc:spChg chg="add mod">
          <ac:chgData name="Eric ocasio" userId="18bc80f30e64ca44" providerId="LiveId" clId="{EACE19BB-46D0-4C2C-9B86-6AA0EF44EAD7}" dt="2022-02-22T01:54:23.097" v="712" actId="1076"/>
          <ac:spMkLst>
            <pc:docMk/>
            <pc:sldMk cId="2125376476" sldId="303"/>
            <ac:spMk id="4" creationId="{4194425C-9E61-4E76-85AB-9DA8AC1207C0}"/>
          </ac:spMkLst>
        </pc:spChg>
        <pc:picChg chg="add mod">
          <ac:chgData name="Eric ocasio" userId="18bc80f30e64ca44" providerId="LiveId" clId="{EACE19BB-46D0-4C2C-9B86-6AA0EF44EAD7}" dt="2022-02-22T01:54:45.778" v="719" actId="1076"/>
          <ac:picMkLst>
            <pc:docMk/>
            <pc:sldMk cId="2125376476" sldId="303"/>
            <ac:picMk id="5" creationId="{180C9539-3096-43C2-9105-1D9368BCCFA9}"/>
          </ac:picMkLst>
        </pc:picChg>
      </pc:sldChg>
      <pc:sldChg chg="addSp delSp modSp new mod">
        <pc:chgData name="Eric ocasio" userId="18bc80f30e64ca44" providerId="LiveId" clId="{EACE19BB-46D0-4C2C-9B86-6AA0EF44EAD7}" dt="2022-02-22T01:55:47.752" v="730" actId="1076"/>
        <pc:sldMkLst>
          <pc:docMk/>
          <pc:sldMk cId="1779322479" sldId="304"/>
        </pc:sldMkLst>
        <pc:spChg chg="del">
          <ac:chgData name="Eric ocasio" userId="18bc80f30e64ca44" providerId="LiveId" clId="{EACE19BB-46D0-4C2C-9B86-6AA0EF44EAD7}" dt="2022-02-22T01:55:02.163" v="721" actId="21"/>
          <ac:spMkLst>
            <pc:docMk/>
            <pc:sldMk cId="1779322479" sldId="304"/>
            <ac:spMk id="2" creationId="{B0E0BD4B-C66B-4DC8-A01A-381E7EF84949}"/>
          </ac:spMkLst>
        </pc:spChg>
        <pc:spChg chg="add mod">
          <ac:chgData name="Eric ocasio" userId="18bc80f30e64ca44" providerId="LiveId" clId="{EACE19BB-46D0-4C2C-9B86-6AA0EF44EAD7}" dt="2022-02-22T01:55:31.191" v="726" actId="1076"/>
          <ac:spMkLst>
            <pc:docMk/>
            <pc:sldMk cId="1779322479" sldId="304"/>
            <ac:spMk id="4" creationId="{5EE49421-21D3-44BA-B615-CCD86BFB9D26}"/>
          </ac:spMkLst>
        </pc:spChg>
        <pc:picChg chg="add mod">
          <ac:chgData name="Eric ocasio" userId="18bc80f30e64ca44" providerId="LiveId" clId="{EACE19BB-46D0-4C2C-9B86-6AA0EF44EAD7}" dt="2022-02-22T01:55:47.752" v="730" actId="1076"/>
          <ac:picMkLst>
            <pc:docMk/>
            <pc:sldMk cId="1779322479" sldId="304"/>
            <ac:picMk id="5" creationId="{C12CA636-AC9F-43BD-B99D-FB90115F9CE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2/21/2022</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33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2/21/2022</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89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2/21/2022</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54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2/21/2022</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13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2/21/2022</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18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2/21/2022</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366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2/21/2022</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23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2/21/2022</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18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2/21/2022</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5347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2/21/2022</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39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2/21/2022</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82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2/21/2022</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1135565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DBBCC55-FC2F-4C8F-A498-50275B419928}"/>
              </a:ext>
            </a:extLst>
          </p:cNvPr>
          <p:cNvSpPr>
            <a:spLocks noGrp="1"/>
          </p:cNvSpPr>
          <p:nvPr>
            <p:ph type="ctrTitle"/>
          </p:nvPr>
        </p:nvSpPr>
        <p:spPr>
          <a:xfrm>
            <a:off x="4739751" y="768334"/>
            <a:ext cx="6479629" cy="2866405"/>
          </a:xfrm>
        </p:spPr>
        <p:txBody>
          <a:bodyPr>
            <a:normAutofit/>
          </a:bodyPr>
          <a:lstStyle/>
          <a:p>
            <a:pPr>
              <a:lnSpc>
                <a:spcPct val="90000"/>
              </a:lnSpc>
            </a:pPr>
            <a:r>
              <a:rPr lang="en-US" sz="3800" b="0" dirty="0">
                <a:latin typeface="Times New Roman" panose="02020603050405020304" pitchFamily="18" charset="0"/>
                <a:cs typeface="Times New Roman" panose="02020603050405020304" pitchFamily="18" charset="0"/>
              </a:rPr>
              <a:t>CEIS114 Course Project: Introduction to Digital Devices</a:t>
            </a:r>
            <a:br>
              <a:rPr lang="en-US" sz="3800" b="0" dirty="0">
                <a:latin typeface="Times New Roman" panose="02020603050405020304" pitchFamily="18" charset="0"/>
                <a:cs typeface="Times New Roman" panose="02020603050405020304" pitchFamily="18" charset="0"/>
              </a:rPr>
            </a:br>
            <a:endParaRPr lang="en-US" sz="3800" b="0" dirty="0"/>
          </a:p>
        </p:txBody>
      </p:sp>
      <p:sp>
        <p:nvSpPr>
          <p:cNvPr id="3" name="Subtitle 2">
            <a:extLst>
              <a:ext uri="{FF2B5EF4-FFF2-40B4-BE49-F238E27FC236}">
                <a16:creationId xmlns:a16="http://schemas.microsoft.com/office/drawing/2014/main" id="{B3A6B3F6-9730-48EB-8D76-51981C9092CC}"/>
              </a:ext>
            </a:extLst>
          </p:cNvPr>
          <p:cNvSpPr>
            <a:spLocks noGrp="1"/>
          </p:cNvSpPr>
          <p:nvPr>
            <p:ph type="subTitle" idx="1"/>
          </p:nvPr>
        </p:nvSpPr>
        <p:spPr>
          <a:xfrm>
            <a:off x="4739751" y="4283239"/>
            <a:ext cx="6479629" cy="1475177"/>
          </a:xfrm>
        </p:spPr>
        <p:txBody>
          <a:bodyPr>
            <a:normAutofit/>
          </a:bodyPr>
          <a:lstStyle/>
          <a:p>
            <a:r>
              <a:rPr lang="en-US"/>
              <a:t>Presented By: Eric O.</a:t>
            </a:r>
            <a:endParaRPr lang="en-US" dirty="0"/>
          </a:p>
        </p:txBody>
      </p:sp>
      <p:pic>
        <p:nvPicPr>
          <p:cNvPr id="121" name="Picture 3" descr="A close-up of a ferris wheel&#10;&#10;Description automatically generated with low confidence">
            <a:extLst>
              <a:ext uri="{FF2B5EF4-FFF2-40B4-BE49-F238E27FC236}">
                <a16:creationId xmlns:a16="http://schemas.microsoft.com/office/drawing/2014/main" id="{E142B4EC-3B59-4328-BAC7-86E0B509B16E}"/>
              </a:ext>
            </a:extLst>
          </p:cNvPr>
          <p:cNvPicPr>
            <a:picLocks noChangeAspect="1"/>
          </p:cNvPicPr>
          <p:nvPr/>
        </p:nvPicPr>
        <p:blipFill rotWithShape="1">
          <a:blip r:embed="rId2"/>
          <a:srcRect l="53722" r="8396" b="-1"/>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93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35DA7A-4EBB-4FF9-B5ED-DFAAE74CC011}"/>
              </a:ext>
            </a:extLst>
          </p:cNvPr>
          <p:cNvPicPr>
            <a:picLocks noChangeAspect="1"/>
          </p:cNvPicPr>
          <p:nvPr/>
        </p:nvPicPr>
        <p:blipFill>
          <a:blip r:embed="rId2"/>
          <a:stretch>
            <a:fillRect/>
          </a:stretch>
        </p:blipFill>
        <p:spPr>
          <a:xfrm>
            <a:off x="1947312" y="780058"/>
            <a:ext cx="8297375" cy="5297883"/>
          </a:xfrm>
          <a:prstGeom prst="rect">
            <a:avLst/>
          </a:prstGeom>
        </p:spPr>
      </p:pic>
    </p:spTree>
    <p:extLst>
      <p:ext uri="{BB962C8B-B14F-4D97-AF65-F5344CB8AC3E}">
        <p14:creationId xmlns:p14="http://schemas.microsoft.com/office/powerpoint/2010/main" val="2948708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3EE0-93D1-4E99-993E-A5B56F29004A}"/>
              </a:ext>
            </a:extLst>
          </p:cNvPr>
          <p:cNvSpPr>
            <a:spLocks noGrp="1"/>
          </p:cNvSpPr>
          <p:nvPr>
            <p:ph type="title"/>
          </p:nvPr>
        </p:nvSpPr>
        <p:spPr>
          <a:xfrm>
            <a:off x="4748499" y="1970885"/>
            <a:ext cx="2694999" cy="811784"/>
          </a:xfrm>
        </p:spPr>
        <p:txBody>
          <a:bodyPr>
            <a:noAutofit/>
          </a:bodyPr>
          <a:lstStyle/>
          <a:p>
            <a:r>
              <a:rPr lang="en-US" sz="4800" i="0" dirty="0">
                <a:solidFill>
                  <a:srgbClr val="050505"/>
                </a:solidFill>
                <a:effectLst/>
                <a:latin typeface="Times New Roman" panose="02020603050405020304" pitchFamily="18" charset="0"/>
                <a:cs typeface="Times New Roman" panose="02020603050405020304" pitchFamily="18" charset="0"/>
              </a:rPr>
              <a:t>Module 3</a:t>
            </a:r>
            <a:endParaRPr lang="en-US" sz="4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C94DF7C-7A2D-4989-A6F2-CBC7BE533B52}"/>
              </a:ext>
            </a:extLst>
          </p:cNvPr>
          <p:cNvSpPr txBox="1"/>
          <p:nvPr/>
        </p:nvSpPr>
        <p:spPr>
          <a:xfrm>
            <a:off x="3049465" y="2782669"/>
            <a:ext cx="6093068"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Creating the Traffic Controller</a:t>
            </a:r>
          </a:p>
        </p:txBody>
      </p:sp>
    </p:spTree>
    <p:extLst>
      <p:ext uri="{BB962C8B-B14F-4D97-AF65-F5344CB8AC3E}">
        <p14:creationId xmlns:p14="http://schemas.microsoft.com/office/powerpoint/2010/main" val="117764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9A48-5B79-439D-9A45-2CA4E84120A4}"/>
              </a:ext>
            </a:extLst>
          </p:cNvPr>
          <p:cNvSpPr>
            <a:spLocks noGrp="1"/>
          </p:cNvSpPr>
          <p:nvPr>
            <p:ph type="title"/>
          </p:nvPr>
        </p:nvSpPr>
        <p:spPr>
          <a:xfrm>
            <a:off x="4215667" y="384028"/>
            <a:ext cx="3760665" cy="1163419"/>
          </a:xfrm>
        </p:spPr>
        <p:txBody>
          <a:bodyPr>
            <a:noAutofit/>
          </a:bodyPr>
          <a:lstStyle/>
          <a:p>
            <a:r>
              <a:rPr lang="en-US" sz="3200" b="0" dirty="0">
                <a:latin typeface="Times New Roman" panose="02020603050405020304" pitchFamily="18" charset="0"/>
                <a:cs typeface="Times New Roman" panose="02020603050405020304" pitchFamily="18" charset="0"/>
              </a:rPr>
              <a:t>Picture of the circuit </a:t>
            </a:r>
            <a:r>
              <a:rPr lang="en-US" sz="3600" b="0" dirty="0">
                <a:latin typeface="Times New Roman" panose="02020603050405020304" pitchFamily="18" charset="0"/>
                <a:cs typeface="Times New Roman" panose="02020603050405020304" pitchFamily="18" charset="0"/>
              </a:rPr>
              <a:t>with</a:t>
            </a:r>
            <a:r>
              <a:rPr lang="en-US" sz="3200" b="0" dirty="0">
                <a:latin typeface="Times New Roman" panose="02020603050405020304" pitchFamily="18" charset="0"/>
                <a:cs typeface="Times New Roman" panose="02020603050405020304" pitchFamily="18" charset="0"/>
              </a:rPr>
              <a:t> working LEDs</a:t>
            </a:r>
          </a:p>
        </p:txBody>
      </p:sp>
      <p:pic>
        <p:nvPicPr>
          <p:cNvPr id="3" name="Picture 2" descr="Open photo">
            <a:extLst>
              <a:ext uri="{FF2B5EF4-FFF2-40B4-BE49-F238E27FC236}">
                <a16:creationId xmlns:a16="http://schemas.microsoft.com/office/drawing/2014/main" id="{26C277E9-783B-44DF-92E4-1387A9550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116" y="1547447"/>
            <a:ext cx="2876550" cy="3838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Open photo">
            <a:extLst>
              <a:ext uri="{FF2B5EF4-FFF2-40B4-BE49-F238E27FC236}">
                <a16:creationId xmlns:a16="http://schemas.microsoft.com/office/drawing/2014/main" id="{B9C6D908-C93A-45B6-8FC9-6369BA697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4" y="1547447"/>
            <a:ext cx="2876550" cy="3838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pen photo">
            <a:extLst>
              <a:ext uri="{FF2B5EF4-FFF2-40B4-BE49-F238E27FC236}">
                <a16:creationId xmlns:a16="http://schemas.microsoft.com/office/drawing/2014/main" id="{A6F499B7-6566-4274-B08C-D620CAC52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334" y="1509712"/>
            <a:ext cx="2876550"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597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0776-EBF9-42A3-B6C4-0E60128C3BDC}"/>
              </a:ext>
            </a:extLst>
          </p:cNvPr>
          <p:cNvSpPr>
            <a:spLocks noGrp="1"/>
          </p:cNvSpPr>
          <p:nvPr>
            <p:ph type="title"/>
          </p:nvPr>
        </p:nvSpPr>
        <p:spPr>
          <a:xfrm>
            <a:off x="2463285" y="220240"/>
            <a:ext cx="7265426" cy="689622"/>
          </a:xfrm>
        </p:spPr>
        <p:txBody>
          <a:bodyPr>
            <a:noAutofit/>
          </a:bodyPr>
          <a:lstStyle/>
          <a:p>
            <a:r>
              <a:rPr lang="en-US" sz="3600" b="0" dirty="0">
                <a:latin typeface="Times New Roman" panose="02020603050405020304" pitchFamily="18" charset="0"/>
                <a:cs typeface="Times New Roman" panose="02020603050405020304" pitchFamily="18" charset="0"/>
              </a:rPr>
              <a:t>Screenshot of code in Arduino IDE</a:t>
            </a:r>
          </a:p>
        </p:txBody>
      </p:sp>
      <p:pic>
        <p:nvPicPr>
          <p:cNvPr id="6" name="Picture 5">
            <a:extLst>
              <a:ext uri="{FF2B5EF4-FFF2-40B4-BE49-F238E27FC236}">
                <a16:creationId xmlns:a16="http://schemas.microsoft.com/office/drawing/2014/main" id="{58B40461-97DD-4DB5-B5EC-3C1A8A2160FC}"/>
              </a:ext>
            </a:extLst>
          </p:cNvPr>
          <p:cNvPicPr>
            <a:picLocks noChangeAspect="1"/>
          </p:cNvPicPr>
          <p:nvPr/>
        </p:nvPicPr>
        <p:blipFill rotWithShape="1">
          <a:blip r:embed="rId2"/>
          <a:srcRect/>
          <a:stretch/>
        </p:blipFill>
        <p:spPr>
          <a:xfrm>
            <a:off x="2776478" y="825208"/>
            <a:ext cx="5787230" cy="5207583"/>
          </a:xfrm>
          <a:prstGeom prst="rect">
            <a:avLst/>
          </a:prstGeom>
        </p:spPr>
      </p:pic>
    </p:spTree>
    <p:extLst>
      <p:ext uri="{BB962C8B-B14F-4D97-AF65-F5344CB8AC3E}">
        <p14:creationId xmlns:p14="http://schemas.microsoft.com/office/powerpoint/2010/main" val="336652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09678D-DB6F-4996-BB81-9D172197B2A7}"/>
              </a:ext>
            </a:extLst>
          </p:cNvPr>
          <p:cNvSpPr txBox="1"/>
          <p:nvPr/>
        </p:nvSpPr>
        <p:spPr>
          <a:xfrm>
            <a:off x="5037995" y="2459503"/>
            <a:ext cx="2116007" cy="646331"/>
          </a:xfrm>
          <a:prstGeom prst="rect">
            <a:avLst/>
          </a:prstGeom>
          <a:noFill/>
        </p:spPr>
        <p:txBody>
          <a:bodyPr wrap="square">
            <a:spAutoFit/>
          </a:bodyPr>
          <a:lstStyle/>
          <a:p>
            <a:r>
              <a:rPr lang="en-US" sz="3600" b="1" dirty="0">
                <a:latin typeface="Times New Roman" panose="02020603050405020304" pitchFamily="18" charset="0"/>
                <a:cs typeface="Times New Roman" panose="02020603050405020304" pitchFamily="18" charset="0"/>
              </a:rPr>
              <a:t>Module 4</a:t>
            </a:r>
          </a:p>
        </p:txBody>
      </p:sp>
      <p:sp>
        <p:nvSpPr>
          <p:cNvPr id="8" name="TextBox 7">
            <a:extLst>
              <a:ext uri="{FF2B5EF4-FFF2-40B4-BE49-F238E27FC236}">
                <a16:creationId xmlns:a16="http://schemas.microsoft.com/office/drawing/2014/main" id="{7AB59686-25FA-41AF-8F51-9726CF268147}"/>
              </a:ext>
            </a:extLst>
          </p:cNvPr>
          <p:cNvSpPr txBox="1"/>
          <p:nvPr/>
        </p:nvSpPr>
        <p:spPr>
          <a:xfrm>
            <a:off x="1958486" y="3105834"/>
            <a:ext cx="8275026"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Creating a Multiple Traffic Light Controller</a:t>
            </a:r>
          </a:p>
        </p:txBody>
      </p:sp>
    </p:spTree>
    <p:extLst>
      <p:ext uri="{BB962C8B-B14F-4D97-AF65-F5344CB8AC3E}">
        <p14:creationId xmlns:p14="http://schemas.microsoft.com/office/powerpoint/2010/main" val="361654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AC5F82-FC8A-4BAB-A6ED-42CC22281EC5}"/>
              </a:ext>
            </a:extLst>
          </p:cNvPr>
          <p:cNvSpPr txBox="1"/>
          <p:nvPr/>
        </p:nvSpPr>
        <p:spPr>
          <a:xfrm>
            <a:off x="2191116" y="184311"/>
            <a:ext cx="7809767" cy="646331"/>
          </a:xfrm>
          <a:prstGeom prst="rect">
            <a:avLst/>
          </a:prstGeom>
          <a:noFill/>
        </p:spPr>
        <p:txBody>
          <a:bodyPr wrap="square">
            <a:spAutoFit/>
          </a:bodyPr>
          <a:lstStyle/>
          <a:p>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Picture of the circuit with working LEDs</a:t>
            </a:r>
            <a:endParaRPr lang="en-US" dirty="0">
              <a:latin typeface="Times New Roman" panose="02020603050405020304" pitchFamily="18" charset="0"/>
              <a:cs typeface="Times New Roman" panose="02020603050405020304" pitchFamily="18" charset="0"/>
            </a:endParaRPr>
          </a:p>
        </p:txBody>
      </p:sp>
      <p:pic>
        <p:nvPicPr>
          <p:cNvPr id="5" name="Picture 4" descr="Open photo">
            <a:extLst>
              <a:ext uri="{FF2B5EF4-FFF2-40B4-BE49-F238E27FC236}">
                <a16:creationId xmlns:a16="http://schemas.microsoft.com/office/drawing/2014/main" id="{1D8F57CB-15DD-4910-A016-C2D6BC204C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636" r="15564"/>
          <a:stretch/>
        </p:blipFill>
        <p:spPr bwMode="auto">
          <a:xfrm rot="16200000">
            <a:off x="3198046" y="774085"/>
            <a:ext cx="5140148" cy="530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41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EDA77-9A2C-4F8D-8CB7-6774FC2F44E5}"/>
              </a:ext>
            </a:extLst>
          </p:cNvPr>
          <p:cNvSpPr>
            <a:spLocks noGrp="1"/>
          </p:cNvSpPr>
          <p:nvPr>
            <p:ph type="title"/>
          </p:nvPr>
        </p:nvSpPr>
        <p:spPr>
          <a:xfrm>
            <a:off x="2592825" y="251438"/>
            <a:ext cx="7006349" cy="627793"/>
          </a:xfrm>
        </p:spPr>
        <p:txBody>
          <a:bodyPr>
            <a:noAutofit/>
          </a:bodyPr>
          <a:lstStyle/>
          <a:p>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Screenshot of code in Arduino IDE</a:t>
            </a:r>
            <a:endParaRPr lang="en-US" sz="6000" b="0" dirty="0">
              <a:latin typeface="Times New Roman" panose="02020603050405020304" pitchFamily="18" charset="0"/>
              <a:cs typeface="Times New Roman" panose="02020603050405020304" pitchFamily="18" charset="0"/>
            </a:endParaRPr>
          </a:p>
        </p:txBody>
      </p:sp>
      <p:pic>
        <p:nvPicPr>
          <p:cNvPr id="3" name="Picture 2" descr="Open photo">
            <a:extLst>
              <a:ext uri="{FF2B5EF4-FFF2-40B4-BE49-F238E27FC236}">
                <a16:creationId xmlns:a16="http://schemas.microsoft.com/office/drawing/2014/main" id="{3222B8DA-4378-45B7-9E56-1AE70F846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272" y="870437"/>
            <a:ext cx="5625618" cy="521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1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8C22F3-4383-4A6F-A7A1-C35CBBC06926}"/>
              </a:ext>
            </a:extLst>
          </p:cNvPr>
          <p:cNvSpPr txBox="1"/>
          <p:nvPr/>
        </p:nvSpPr>
        <p:spPr>
          <a:xfrm>
            <a:off x="5016743" y="1988605"/>
            <a:ext cx="2158511" cy="646331"/>
          </a:xfrm>
          <a:prstGeom prst="rect">
            <a:avLst/>
          </a:prstGeom>
          <a:noFill/>
        </p:spPr>
        <p:txBody>
          <a:bodyPr wrap="square">
            <a:spAutoFit/>
          </a:bodyPr>
          <a:lstStyle/>
          <a:p>
            <a:r>
              <a:rPr lang="en-US" sz="3600" b="1" dirty="0">
                <a:latin typeface="Times New Roman" panose="02020603050405020304" pitchFamily="18" charset="0"/>
                <a:cs typeface="Times New Roman" panose="02020603050405020304" pitchFamily="18" charset="0"/>
              </a:rPr>
              <a:t>Module 5</a:t>
            </a:r>
          </a:p>
        </p:txBody>
      </p:sp>
      <p:sp>
        <p:nvSpPr>
          <p:cNvPr id="7" name="TextBox 6">
            <a:extLst>
              <a:ext uri="{FF2B5EF4-FFF2-40B4-BE49-F238E27FC236}">
                <a16:creationId xmlns:a16="http://schemas.microsoft.com/office/drawing/2014/main" id="{2A83626D-62BD-4675-ACAA-C643AA6A023E}"/>
              </a:ext>
            </a:extLst>
          </p:cNvPr>
          <p:cNvSpPr txBox="1"/>
          <p:nvPr/>
        </p:nvSpPr>
        <p:spPr>
          <a:xfrm>
            <a:off x="3049465" y="2634936"/>
            <a:ext cx="6093068" cy="158812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Creating a Multiple Traffic Light Controller with a Cross Walk</a:t>
            </a:r>
          </a:p>
        </p:txBody>
      </p:sp>
    </p:spTree>
    <p:extLst>
      <p:ext uri="{BB962C8B-B14F-4D97-AF65-F5344CB8AC3E}">
        <p14:creationId xmlns:p14="http://schemas.microsoft.com/office/powerpoint/2010/main" val="4263133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88922E-15D5-43A4-ABC1-2D9CCE08A6D7}"/>
              </a:ext>
            </a:extLst>
          </p:cNvPr>
          <p:cNvSpPr txBox="1"/>
          <p:nvPr/>
        </p:nvSpPr>
        <p:spPr>
          <a:xfrm>
            <a:off x="2257425" y="149442"/>
            <a:ext cx="7677149"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Picture of the circuit with working LEDs</a:t>
            </a:r>
          </a:p>
        </p:txBody>
      </p:sp>
      <p:pic>
        <p:nvPicPr>
          <p:cNvPr id="7" name="Picture 6" descr="Open photo">
            <a:extLst>
              <a:ext uri="{FF2B5EF4-FFF2-40B4-BE49-F238E27FC236}">
                <a16:creationId xmlns:a16="http://schemas.microsoft.com/office/drawing/2014/main" id="{40DC8E8D-B87E-41F4-B6C8-D680D0CFB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637" y="961947"/>
            <a:ext cx="6574726" cy="493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1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70F6EB-EBA4-4740-BB36-93BF00BE18A8}"/>
              </a:ext>
            </a:extLst>
          </p:cNvPr>
          <p:cNvSpPr txBox="1"/>
          <p:nvPr/>
        </p:nvSpPr>
        <p:spPr>
          <a:xfrm>
            <a:off x="2600325" y="191143"/>
            <a:ext cx="6991349" cy="646331"/>
          </a:xfrm>
          <a:prstGeom prst="rect">
            <a:avLst/>
          </a:prstGeom>
          <a:noFill/>
        </p:spPr>
        <p:txBody>
          <a:bodyPr wrap="square">
            <a:spAutoFit/>
          </a:bodyPr>
          <a:lstStyle/>
          <a:p>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Screenshot of code in Arduino IDE</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D2C2EE7-181C-421D-9B58-FA56260A8F3E}"/>
              </a:ext>
            </a:extLst>
          </p:cNvPr>
          <p:cNvPicPr>
            <a:picLocks noChangeAspect="1"/>
          </p:cNvPicPr>
          <p:nvPr/>
        </p:nvPicPr>
        <p:blipFill>
          <a:blip r:embed="rId2"/>
          <a:stretch>
            <a:fillRect/>
          </a:stretch>
        </p:blipFill>
        <p:spPr>
          <a:xfrm>
            <a:off x="2769582" y="914182"/>
            <a:ext cx="6652837" cy="5029636"/>
          </a:xfrm>
          <a:prstGeom prst="rect">
            <a:avLst/>
          </a:prstGeom>
        </p:spPr>
      </p:pic>
    </p:spTree>
    <p:extLst>
      <p:ext uri="{BB962C8B-B14F-4D97-AF65-F5344CB8AC3E}">
        <p14:creationId xmlns:p14="http://schemas.microsoft.com/office/powerpoint/2010/main" val="326764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5FB8-40CC-416B-862C-1EAE23BDCA24}"/>
              </a:ext>
            </a:extLst>
          </p:cNvPr>
          <p:cNvSpPr>
            <a:spLocks noGrp="1"/>
          </p:cNvSpPr>
          <p:nvPr>
            <p:ph type="title"/>
          </p:nvPr>
        </p:nvSpPr>
        <p:spPr>
          <a:xfrm>
            <a:off x="3879740" y="2160016"/>
            <a:ext cx="4432519" cy="1268984"/>
          </a:xfrm>
        </p:spPr>
        <p:txBody>
          <a:bodyPr>
            <a:normAutofit/>
          </a:bodyPr>
          <a:lstStyle/>
          <a:p>
            <a:r>
              <a:rPr lang="en-US" sz="6000" dirty="0">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18090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83F7B9-EEF8-406D-BF46-1C3369EC3184}"/>
              </a:ext>
            </a:extLst>
          </p:cNvPr>
          <p:cNvSpPr txBox="1"/>
          <p:nvPr/>
        </p:nvSpPr>
        <p:spPr>
          <a:xfrm>
            <a:off x="1949694" y="138390"/>
            <a:ext cx="8292611" cy="646331"/>
          </a:xfrm>
          <a:prstGeom prst="rect">
            <a:avLst/>
          </a:prstGeom>
          <a:noFill/>
        </p:spPr>
        <p:txBody>
          <a:bodyPr wrap="square">
            <a:spAutoFit/>
          </a:bodyPr>
          <a:lstStyle/>
          <a:p>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Screenshot of Serial Monitor in Arduino IDE</a:t>
            </a:r>
            <a:endParaRPr lang="en-US" dirty="0"/>
          </a:p>
        </p:txBody>
      </p:sp>
      <p:pic>
        <p:nvPicPr>
          <p:cNvPr id="7" name="Picture 6">
            <a:extLst>
              <a:ext uri="{FF2B5EF4-FFF2-40B4-BE49-F238E27FC236}">
                <a16:creationId xmlns:a16="http://schemas.microsoft.com/office/drawing/2014/main" id="{77290F1D-5B36-4DCE-8624-6CAF0E0D164F}"/>
              </a:ext>
            </a:extLst>
          </p:cNvPr>
          <p:cNvPicPr>
            <a:picLocks noChangeAspect="1"/>
          </p:cNvPicPr>
          <p:nvPr/>
        </p:nvPicPr>
        <p:blipFill>
          <a:blip r:embed="rId2"/>
          <a:stretch>
            <a:fillRect/>
          </a:stretch>
        </p:blipFill>
        <p:spPr>
          <a:xfrm>
            <a:off x="2787161" y="784721"/>
            <a:ext cx="6617677" cy="4825389"/>
          </a:xfrm>
          <a:prstGeom prst="rect">
            <a:avLst/>
          </a:prstGeom>
        </p:spPr>
      </p:pic>
    </p:spTree>
    <p:extLst>
      <p:ext uri="{BB962C8B-B14F-4D97-AF65-F5344CB8AC3E}">
        <p14:creationId xmlns:p14="http://schemas.microsoft.com/office/powerpoint/2010/main" val="3153512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57AD5E-D66A-4FA9-A2C9-DEE4D6F10BC9}"/>
              </a:ext>
            </a:extLst>
          </p:cNvPr>
          <p:cNvSpPr txBox="1"/>
          <p:nvPr/>
        </p:nvSpPr>
        <p:spPr>
          <a:xfrm>
            <a:off x="4999159" y="1988605"/>
            <a:ext cx="2193680" cy="646331"/>
          </a:xfrm>
          <a:prstGeom prst="rect">
            <a:avLst/>
          </a:prstGeom>
          <a:noFill/>
        </p:spPr>
        <p:txBody>
          <a:bodyPr wrap="square">
            <a:spAutoFit/>
          </a:bodyPr>
          <a:lstStyle/>
          <a:p>
            <a:r>
              <a:rPr lang="en-US" sz="3600" b="1" dirty="0">
                <a:latin typeface="Times New Roman" panose="02020603050405020304" pitchFamily="18" charset="0"/>
                <a:cs typeface="Times New Roman" panose="02020603050405020304" pitchFamily="18" charset="0"/>
              </a:rPr>
              <a:t>Module 6</a:t>
            </a:r>
          </a:p>
        </p:txBody>
      </p:sp>
      <p:sp>
        <p:nvSpPr>
          <p:cNvPr id="6" name="TextBox 5">
            <a:extLst>
              <a:ext uri="{FF2B5EF4-FFF2-40B4-BE49-F238E27FC236}">
                <a16:creationId xmlns:a16="http://schemas.microsoft.com/office/drawing/2014/main" id="{0DC04F14-5F1C-44C7-A892-E22D3ED985BA}"/>
              </a:ext>
            </a:extLst>
          </p:cNvPr>
          <p:cNvSpPr txBox="1"/>
          <p:nvPr/>
        </p:nvSpPr>
        <p:spPr>
          <a:xfrm>
            <a:off x="1816344" y="2634936"/>
            <a:ext cx="8559311" cy="158812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Creating a Multiple Traffic Light Controller with a Cross Walk  and an Emergency Buzzer</a:t>
            </a:r>
          </a:p>
        </p:txBody>
      </p:sp>
    </p:spTree>
    <p:extLst>
      <p:ext uri="{BB962C8B-B14F-4D97-AF65-F5344CB8AC3E}">
        <p14:creationId xmlns:p14="http://schemas.microsoft.com/office/powerpoint/2010/main" val="3903293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62F86B-40A4-4BB6-B3E9-40CEFB738046}"/>
              </a:ext>
            </a:extLst>
          </p:cNvPr>
          <p:cNvSpPr txBox="1"/>
          <p:nvPr/>
        </p:nvSpPr>
        <p:spPr>
          <a:xfrm>
            <a:off x="401148" y="35169"/>
            <a:ext cx="11389702" cy="646331"/>
          </a:xfrm>
          <a:prstGeom prst="rect">
            <a:avLst/>
          </a:prstGeom>
          <a:noFill/>
        </p:spPr>
        <p:txBody>
          <a:bodyPr wrap="square">
            <a:spAutoFit/>
          </a:bodyPr>
          <a:lstStyle/>
          <a:p>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Picture of the circuit with working LEDs and LCD display</a:t>
            </a:r>
            <a:endParaRPr lang="en-US" dirty="0">
              <a:latin typeface="Times New Roman" panose="02020603050405020304" pitchFamily="18" charset="0"/>
              <a:cs typeface="Times New Roman" panose="02020603050405020304" pitchFamily="18" charset="0"/>
            </a:endParaRPr>
          </a:p>
        </p:txBody>
      </p:sp>
      <p:pic>
        <p:nvPicPr>
          <p:cNvPr id="1026" name="Picture 2" descr="Open photo">
            <a:extLst>
              <a:ext uri="{FF2B5EF4-FFF2-40B4-BE49-F238E27FC236}">
                <a16:creationId xmlns:a16="http://schemas.microsoft.com/office/drawing/2014/main" id="{4258C561-1351-4EC5-8B12-32AB8E2C72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76" r="14487" b="12519"/>
          <a:stretch/>
        </p:blipFill>
        <p:spPr bwMode="auto">
          <a:xfrm>
            <a:off x="2326114" y="944157"/>
            <a:ext cx="7539770" cy="496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6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FB0D7A-6512-407B-9A38-A60AFF1313EB}"/>
              </a:ext>
            </a:extLst>
          </p:cNvPr>
          <p:cNvSpPr txBox="1"/>
          <p:nvPr/>
        </p:nvSpPr>
        <p:spPr>
          <a:xfrm>
            <a:off x="2721952" y="149441"/>
            <a:ext cx="6748096"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Screenshot of code in Arduino IDE</a:t>
            </a:r>
          </a:p>
        </p:txBody>
      </p:sp>
      <p:pic>
        <p:nvPicPr>
          <p:cNvPr id="5" name="Picture 4">
            <a:extLst>
              <a:ext uri="{FF2B5EF4-FFF2-40B4-BE49-F238E27FC236}">
                <a16:creationId xmlns:a16="http://schemas.microsoft.com/office/drawing/2014/main" id="{3B6036CB-7705-465F-88A0-23181116C908}"/>
              </a:ext>
            </a:extLst>
          </p:cNvPr>
          <p:cNvPicPr>
            <a:picLocks noChangeAspect="1"/>
          </p:cNvPicPr>
          <p:nvPr/>
        </p:nvPicPr>
        <p:blipFill>
          <a:blip r:embed="rId2"/>
          <a:stretch>
            <a:fillRect/>
          </a:stretch>
        </p:blipFill>
        <p:spPr>
          <a:xfrm>
            <a:off x="3004911" y="795772"/>
            <a:ext cx="6182178" cy="5262176"/>
          </a:xfrm>
          <a:prstGeom prst="rect">
            <a:avLst/>
          </a:prstGeom>
        </p:spPr>
      </p:pic>
    </p:spTree>
    <p:extLst>
      <p:ext uri="{BB962C8B-B14F-4D97-AF65-F5344CB8AC3E}">
        <p14:creationId xmlns:p14="http://schemas.microsoft.com/office/powerpoint/2010/main" val="398857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05B0AB-467D-45C0-ACDF-83149988EDE2}"/>
              </a:ext>
            </a:extLst>
          </p:cNvPr>
          <p:cNvSpPr txBox="1"/>
          <p:nvPr/>
        </p:nvSpPr>
        <p:spPr>
          <a:xfrm>
            <a:off x="1833929" y="167026"/>
            <a:ext cx="8524142"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Screenshot of Serial Monitor in Arduino IDE</a:t>
            </a:r>
          </a:p>
        </p:txBody>
      </p:sp>
      <p:pic>
        <p:nvPicPr>
          <p:cNvPr id="7" name="Picture 6">
            <a:extLst>
              <a:ext uri="{FF2B5EF4-FFF2-40B4-BE49-F238E27FC236}">
                <a16:creationId xmlns:a16="http://schemas.microsoft.com/office/drawing/2014/main" id="{35C9AB67-4A65-46E9-B7CC-58D90F7CCA8F}"/>
              </a:ext>
            </a:extLst>
          </p:cNvPr>
          <p:cNvPicPr>
            <a:picLocks noChangeAspect="1"/>
          </p:cNvPicPr>
          <p:nvPr/>
        </p:nvPicPr>
        <p:blipFill>
          <a:blip r:embed="rId2"/>
          <a:stretch>
            <a:fillRect/>
          </a:stretch>
        </p:blipFill>
        <p:spPr>
          <a:xfrm>
            <a:off x="1544651" y="973403"/>
            <a:ext cx="9102698" cy="4911194"/>
          </a:xfrm>
          <a:prstGeom prst="rect">
            <a:avLst/>
          </a:prstGeom>
        </p:spPr>
      </p:pic>
    </p:spTree>
    <p:extLst>
      <p:ext uri="{BB962C8B-B14F-4D97-AF65-F5344CB8AC3E}">
        <p14:creationId xmlns:p14="http://schemas.microsoft.com/office/powerpoint/2010/main" val="3916517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1343-D522-4FD7-9411-EEF348017A04}"/>
              </a:ext>
            </a:extLst>
          </p:cNvPr>
          <p:cNvSpPr>
            <a:spLocks noGrp="1"/>
          </p:cNvSpPr>
          <p:nvPr>
            <p:ph type="title"/>
          </p:nvPr>
        </p:nvSpPr>
        <p:spPr>
          <a:xfrm>
            <a:off x="5026377" y="296309"/>
            <a:ext cx="2139243" cy="758768"/>
          </a:xfrm>
        </p:spPr>
        <p:txBody>
          <a:bodyPr>
            <a:noAutofit/>
          </a:bodyPr>
          <a:lstStyle/>
          <a:p>
            <a:r>
              <a:rPr lang="en-US" sz="3600" dirty="0">
                <a:latin typeface="Times New Roman" panose="02020603050405020304" pitchFamily="18" charset="0"/>
                <a:cs typeface="Times New Roman" panose="02020603050405020304" pitchFamily="18" charset="0"/>
              </a:rPr>
              <a:t>Module 7</a:t>
            </a:r>
          </a:p>
        </p:txBody>
      </p:sp>
      <p:sp>
        <p:nvSpPr>
          <p:cNvPr id="4" name="TextBox 3">
            <a:extLst>
              <a:ext uri="{FF2B5EF4-FFF2-40B4-BE49-F238E27FC236}">
                <a16:creationId xmlns:a16="http://schemas.microsoft.com/office/drawing/2014/main" id="{088872BC-F5AA-4A77-BC36-8303242FCDAE}"/>
              </a:ext>
            </a:extLst>
          </p:cNvPr>
          <p:cNvSpPr txBox="1"/>
          <p:nvPr/>
        </p:nvSpPr>
        <p:spPr>
          <a:xfrm>
            <a:off x="3944082" y="1055077"/>
            <a:ext cx="4303834"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Final Project Option 2</a:t>
            </a:r>
          </a:p>
        </p:txBody>
      </p:sp>
      <p:sp>
        <p:nvSpPr>
          <p:cNvPr id="6" name="TextBox 5">
            <a:extLst>
              <a:ext uri="{FF2B5EF4-FFF2-40B4-BE49-F238E27FC236}">
                <a16:creationId xmlns:a16="http://schemas.microsoft.com/office/drawing/2014/main" id="{3C0D6F74-8AF1-4DF8-8E3C-C80FAA9E80DB}"/>
              </a:ext>
            </a:extLst>
          </p:cNvPr>
          <p:cNvSpPr txBox="1"/>
          <p:nvPr/>
        </p:nvSpPr>
        <p:spPr>
          <a:xfrm>
            <a:off x="576626" y="1701408"/>
            <a:ext cx="11038743" cy="1200329"/>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Creating a Multiple Traffic Light Controller with a Cross Walk and an Emergency Buzzer with SMART sensor</a:t>
            </a:r>
          </a:p>
        </p:txBody>
      </p:sp>
    </p:spTree>
    <p:extLst>
      <p:ext uri="{BB962C8B-B14F-4D97-AF65-F5344CB8AC3E}">
        <p14:creationId xmlns:p14="http://schemas.microsoft.com/office/powerpoint/2010/main" val="1468729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FC60BF-75B2-4BD6-BD3B-5D3D9DE54B67}"/>
              </a:ext>
            </a:extLst>
          </p:cNvPr>
          <p:cNvSpPr txBox="1"/>
          <p:nvPr/>
        </p:nvSpPr>
        <p:spPr>
          <a:xfrm>
            <a:off x="508121" y="219779"/>
            <a:ext cx="11175756"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Picture of the circuit with working LEDs and LCD display</a:t>
            </a:r>
          </a:p>
        </p:txBody>
      </p:sp>
      <p:pic>
        <p:nvPicPr>
          <p:cNvPr id="8" name="Picture 7">
            <a:extLst>
              <a:ext uri="{FF2B5EF4-FFF2-40B4-BE49-F238E27FC236}">
                <a16:creationId xmlns:a16="http://schemas.microsoft.com/office/drawing/2014/main" id="{717943C4-9DB6-45D7-9DDD-CEBF84143909}"/>
              </a:ext>
            </a:extLst>
          </p:cNvPr>
          <p:cNvPicPr>
            <a:picLocks noChangeAspect="1"/>
          </p:cNvPicPr>
          <p:nvPr/>
        </p:nvPicPr>
        <p:blipFill>
          <a:blip r:embed="rId2"/>
          <a:stretch>
            <a:fillRect/>
          </a:stretch>
        </p:blipFill>
        <p:spPr>
          <a:xfrm>
            <a:off x="1935662" y="927572"/>
            <a:ext cx="8320674" cy="5002855"/>
          </a:xfrm>
          <a:prstGeom prst="rect">
            <a:avLst/>
          </a:prstGeom>
        </p:spPr>
      </p:pic>
    </p:spTree>
    <p:extLst>
      <p:ext uri="{BB962C8B-B14F-4D97-AF65-F5344CB8AC3E}">
        <p14:creationId xmlns:p14="http://schemas.microsoft.com/office/powerpoint/2010/main" val="2552521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94425C-9E61-4E76-85AB-9DA8AC1207C0}"/>
              </a:ext>
            </a:extLst>
          </p:cNvPr>
          <p:cNvSpPr txBox="1"/>
          <p:nvPr/>
        </p:nvSpPr>
        <p:spPr>
          <a:xfrm>
            <a:off x="2554898" y="219780"/>
            <a:ext cx="7082203"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Screenshot of code in Arduino IDE</a:t>
            </a:r>
          </a:p>
        </p:txBody>
      </p:sp>
      <p:pic>
        <p:nvPicPr>
          <p:cNvPr id="5" name="Picture 4">
            <a:extLst>
              <a:ext uri="{FF2B5EF4-FFF2-40B4-BE49-F238E27FC236}">
                <a16:creationId xmlns:a16="http://schemas.microsoft.com/office/drawing/2014/main" id="{180C9539-3096-43C2-9105-1D9368BCCFA9}"/>
              </a:ext>
            </a:extLst>
          </p:cNvPr>
          <p:cNvPicPr>
            <a:picLocks noChangeAspect="1"/>
          </p:cNvPicPr>
          <p:nvPr/>
        </p:nvPicPr>
        <p:blipFill>
          <a:blip r:embed="rId2"/>
          <a:stretch>
            <a:fillRect/>
          </a:stretch>
        </p:blipFill>
        <p:spPr>
          <a:xfrm>
            <a:off x="1447023" y="955393"/>
            <a:ext cx="9297954" cy="4947213"/>
          </a:xfrm>
          <a:prstGeom prst="rect">
            <a:avLst/>
          </a:prstGeom>
        </p:spPr>
      </p:pic>
    </p:spTree>
    <p:extLst>
      <p:ext uri="{BB962C8B-B14F-4D97-AF65-F5344CB8AC3E}">
        <p14:creationId xmlns:p14="http://schemas.microsoft.com/office/powerpoint/2010/main" val="2125376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E49421-21D3-44BA-B615-CCD86BFB9D26}"/>
              </a:ext>
            </a:extLst>
          </p:cNvPr>
          <p:cNvSpPr txBox="1"/>
          <p:nvPr/>
        </p:nvSpPr>
        <p:spPr>
          <a:xfrm>
            <a:off x="1763590" y="184611"/>
            <a:ext cx="8664819"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Screenshot of Serial Monitor in Arduino IDE</a:t>
            </a:r>
          </a:p>
        </p:txBody>
      </p:sp>
      <p:pic>
        <p:nvPicPr>
          <p:cNvPr id="5" name="Picture 4">
            <a:extLst>
              <a:ext uri="{FF2B5EF4-FFF2-40B4-BE49-F238E27FC236}">
                <a16:creationId xmlns:a16="http://schemas.microsoft.com/office/drawing/2014/main" id="{C12CA636-AC9F-43BD-B99D-FB90115F9CE0}"/>
              </a:ext>
            </a:extLst>
          </p:cNvPr>
          <p:cNvPicPr>
            <a:picLocks noChangeAspect="1"/>
          </p:cNvPicPr>
          <p:nvPr/>
        </p:nvPicPr>
        <p:blipFill>
          <a:blip r:embed="rId2"/>
          <a:stretch>
            <a:fillRect/>
          </a:stretch>
        </p:blipFill>
        <p:spPr>
          <a:xfrm>
            <a:off x="848009" y="801239"/>
            <a:ext cx="10495979" cy="5255522"/>
          </a:xfrm>
          <a:prstGeom prst="rect">
            <a:avLst/>
          </a:prstGeom>
        </p:spPr>
      </p:pic>
    </p:spTree>
    <p:extLst>
      <p:ext uri="{BB962C8B-B14F-4D97-AF65-F5344CB8AC3E}">
        <p14:creationId xmlns:p14="http://schemas.microsoft.com/office/powerpoint/2010/main" val="1779322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A2E4-3F16-4CDE-AD70-C0E75A2DABA3}"/>
              </a:ext>
            </a:extLst>
          </p:cNvPr>
          <p:cNvSpPr>
            <a:spLocks noGrp="1"/>
          </p:cNvSpPr>
          <p:nvPr>
            <p:ph type="title"/>
          </p:nvPr>
        </p:nvSpPr>
        <p:spPr>
          <a:xfrm>
            <a:off x="2128700" y="2888828"/>
            <a:ext cx="7934599" cy="1080343"/>
          </a:xfrm>
        </p:spPr>
        <p:txBody>
          <a:bodyPr>
            <a:noAutofit/>
          </a:bodyPr>
          <a:lstStyle/>
          <a:p>
            <a:r>
              <a:rPr lang="en-US" sz="6000" b="0" dirty="0">
                <a:latin typeface="Times New Roman" panose="02020603050405020304" pitchFamily="18" charset="0"/>
                <a:cs typeface="Times New Roman" panose="02020603050405020304" pitchFamily="18" charset="0"/>
              </a:rPr>
              <a:t>Challenges in the project</a:t>
            </a:r>
          </a:p>
        </p:txBody>
      </p:sp>
    </p:spTree>
    <p:extLst>
      <p:ext uri="{BB962C8B-B14F-4D97-AF65-F5344CB8AC3E}">
        <p14:creationId xmlns:p14="http://schemas.microsoft.com/office/powerpoint/2010/main" val="342777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EE88-67F6-473F-9851-05ED1B0CB850}"/>
              </a:ext>
            </a:extLst>
          </p:cNvPr>
          <p:cNvSpPr>
            <a:spLocks noGrp="1"/>
          </p:cNvSpPr>
          <p:nvPr>
            <p:ph type="title"/>
          </p:nvPr>
        </p:nvSpPr>
        <p:spPr>
          <a:xfrm>
            <a:off x="1168071" y="1741279"/>
            <a:ext cx="9855857" cy="3375441"/>
          </a:xfrm>
        </p:spPr>
        <p:txBody>
          <a:bodyPr>
            <a:noAutofit/>
          </a:bodyPr>
          <a:lstStyle/>
          <a:p>
            <a:r>
              <a:rPr lang="en-US" sz="3600" b="0" dirty="0">
                <a:latin typeface="Times New Roman" panose="02020603050405020304" pitchFamily="18" charset="0"/>
                <a:cs typeface="Times New Roman" panose="02020603050405020304" pitchFamily="18" charset="0"/>
              </a:rPr>
              <a:t>In this course, we were taught about electronic, digital, and systems that are common in modern computing devices. we apply these topics, then develop a model through IoT for hands-on experience with device solutions</a:t>
            </a:r>
          </a:p>
        </p:txBody>
      </p:sp>
    </p:spTree>
    <p:extLst>
      <p:ext uri="{BB962C8B-B14F-4D97-AF65-F5344CB8AC3E}">
        <p14:creationId xmlns:p14="http://schemas.microsoft.com/office/powerpoint/2010/main" val="833215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11A4-47BB-4CC4-9CBD-0B8FFF6CD883}"/>
              </a:ext>
            </a:extLst>
          </p:cNvPr>
          <p:cNvSpPr>
            <a:spLocks noGrp="1"/>
          </p:cNvSpPr>
          <p:nvPr>
            <p:ph type="title"/>
          </p:nvPr>
        </p:nvSpPr>
        <p:spPr>
          <a:xfrm>
            <a:off x="565150" y="770890"/>
            <a:ext cx="9635140" cy="4289841"/>
          </a:xfrm>
        </p:spPr>
        <p:txBody>
          <a:bodyPr>
            <a:normAutofit/>
          </a:bodyPr>
          <a:lstStyle/>
          <a:p>
            <a:pPr marL="571500" indent="-571500">
              <a:buFont typeface="Arial" panose="020B0604020202020204" pitchFamily="34" charset="0"/>
              <a:buChar char="•"/>
            </a:pPr>
            <a:r>
              <a:rPr lang="en-US" sz="2800" b="0" dirty="0">
                <a:latin typeface="Times New Roman" panose="02020603050405020304" pitchFamily="18" charset="0"/>
                <a:cs typeface="Times New Roman" panose="02020603050405020304" pitchFamily="18" charset="0"/>
              </a:rPr>
              <a:t>I couldn’t get my LCD to light up, this was then resolved when I read up through the project guide that the LCD has a brightness dial on the back that will brighten or dim the light.</a:t>
            </a:r>
          </a:p>
        </p:txBody>
      </p:sp>
    </p:spTree>
    <p:extLst>
      <p:ext uri="{BB962C8B-B14F-4D97-AF65-F5344CB8AC3E}">
        <p14:creationId xmlns:p14="http://schemas.microsoft.com/office/powerpoint/2010/main" val="2021595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B0D20-409A-4BBC-85AE-0984AE172E36}"/>
              </a:ext>
            </a:extLst>
          </p:cNvPr>
          <p:cNvSpPr>
            <a:spLocks noGrp="1"/>
          </p:cNvSpPr>
          <p:nvPr>
            <p:ph type="title"/>
          </p:nvPr>
        </p:nvSpPr>
        <p:spPr>
          <a:xfrm>
            <a:off x="2628298" y="2884684"/>
            <a:ext cx="6935404" cy="1088632"/>
          </a:xfrm>
        </p:spPr>
        <p:txBody>
          <a:bodyPr>
            <a:noAutofit/>
          </a:bodyPr>
          <a:lstStyle/>
          <a:p>
            <a:r>
              <a:rPr lang="en-US" sz="6000" b="0" dirty="0">
                <a:latin typeface="Times New Roman" panose="02020603050405020304" pitchFamily="18" charset="0"/>
                <a:cs typeface="Times New Roman" panose="02020603050405020304" pitchFamily="18" charset="0"/>
              </a:rPr>
              <a:t>Career skills obtained </a:t>
            </a:r>
          </a:p>
        </p:txBody>
      </p:sp>
    </p:spTree>
    <p:extLst>
      <p:ext uri="{BB962C8B-B14F-4D97-AF65-F5344CB8AC3E}">
        <p14:creationId xmlns:p14="http://schemas.microsoft.com/office/powerpoint/2010/main" val="1939563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79F5-B574-4C64-B8D0-25B12817A157}"/>
              </a:ext>
            </a:extLst>
          </p:cNvPr>
          <p:cNvSpPr>
            <a:spLocks noGrp="1"/>
          </p:cNvSpPr>
          <p:nvPr>
            <p:ph type="title"/>
          </p:nvPr>
        </p:nvSpPr>
        <p:spPr>
          <a:xfrm>
            <a:off x="565150" y="770890"/>
            <a:ext cx="9509016" cy="4384434"/>
          </a:xfrm>
        </p:spPr>
        <p:txBody>
          <a:bodyPr>
            <a:normAutofit/>
          </a:bodyPr>
          <a:lstStyle/>
          <a:p>
            <a:r>
              <a:rPr lang="en-US" sz="2800" b="0" dirty="0">
                <a:latin typeface="Times New Roman" panose="02020603050405020304" pitchFamily="18" charset="0"/>
                <a:cs typeface="Times New Roman" panose="02020603050405020304" pitchFamily="18" charset="0"/>
              </a:rPr>
              <a:t>I learned that motion sensors could be used not only in security but also for traffic lights.</a:t>
            </a:r>
            <a:br>
              <a:rPr lang="en-US" sz="2800" b="0" dirty="0">
                <a:latin typeface="Times New Roman" panose="02020603050405020304" pitchFamily="18" charset="0"/>
                <a:cs typeface="Times New Roman" panose="02020603050405020304" pitchFamily="18" charset="0"/>
              </a:rPr>
            </a:br>
            <a:br>
              <a:rPr lang="en-US" sz="2800" b="0" dirty="0">
                <a:latin typeface="Times New Roman" panose="02020603050405020304" pitchFamily="18" charset="0"/>
                <a:cs typeface="Times New Roman" panose="02020603050405020304" pitchFamily="18" charset="0"/>
              </a:rPr>
            </a:br>
            <a:r>
              <a:rPr lang="en-US" sz="2800" b="0" dirty="0">
                <a:latin typeface="Times New Roman" panose="02020603050405020304" pitchFamily="18" charset="0"/>
                <a:cs typeface="Times New Roman" panose="02020603050405020304" pitchFamily="18" charset="0"/>
              </a:rPr>
              <a:t>I learned that you must be patient, or you might mess up a line of code in Arduino and must backpaddle to resolve the issue.</a:t>
            </a:r>
          </a:p>
        </p:txBody>
      </p:sp>
    </p:spTree>
    <p:extLst>
      <p:ext uri="{BB962C8B-B14F-4D97-AF65-F5344CB8AC3E}">
        <p14:creationId xmlns:p14="http://schemas.microsoft.com/office/powerpoint/2010/main" val="2436612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E192-6BEF-4860-BEFB-247F9DA6C16E}"/>
              </a:ext>
            </a:extLst>
          </p:cNvPr>
          <p:cNvSpPr>
            <a:spLocks noGrp="1"/>
          </p:cNvSpPr>
          <p:nvPr>
            <p:ph type="title"/>
          </p:nvPr>
        </p:nvSpPr>
        <p:spPr>
          <a:xfrm>
            <a:off x="4242347" y="2888221"/>
            <a:ext cx="3707305" cy="1081558"/>
          </a:xfrm>
        </p:spPr>
        <p:txBody>
          <a:bodyPr>
            <a:normAutofit/>
          </a:bodyPr>
          <a:lstStyle/>
          <a:p>
            <a:r>
              <a:rPr lang="en-US" sz="6000" b="0" dirty="0">
                <a:latin typeface="Times New Roman" panose="02020603050405020304" pitchFamily="18" charset="0"/>
                <a:cs typeface="Times New Roman" panose="02020603050405020304" pitchFamily="18" charset="0"/>
              </a:rPr>
              <a:t>Conclusion </a:t>
            </a:r>
          </a:p>
        </p:txBody>
      </p:sp>
    </p:spTree>
    <p:extLst>
      <p:ext uri="{BB962C8B-B14F-4D97-AF65-F5344CB8AC3E}">
        <p14:creationId xmlns:p14="http://schemas.microsoft.com/office/powerpoint/2010/main" val="4026569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C247A-174B-4FBF-A218-56596CAB9F01}"/>
              </a:ext>
            </a:extLst>
          </p:cNvPr>
          <p:cNvSpPr>
            <a:spLocks noGrp="1"/>
          </p:cNvSpPr>
          <p:nvPr>
            <p:ph type="title"/>
          </p:nvPr>
        </p:nvSpPr>
        <p:spPr>
          <a:xfrm>
            <a:off x="565150" y="770889"/>
            <a:ext cx="9430188" cy="3895703"/>
          </a:xfrm>
        </p:spPr>
        <p:txBody>
          <a:bodyPr>
            <a:normAutofit/>
          </a:bodyPr>
          <a:lstStyle/>
          <a:p>
            <a:r>
              <a:rPr lang="en-US" sz="2800" b="0" dirty="0">
                <a:latin typeface="Times New Roman" panose="02020603050405020304" pitchFamily="18" charset="0"/>
                <a:cs typeface="Times New Roman" panose="02020603050405020304" pitchFamily="18" charset="0"/>
              </a:rPr>
              <a:t>In conclusion, I have learned traffic lights could become better just by adding IoT tech to them. Also, Arduino can be as hard or as easy if you let it be when inputting codes. I also learned that we have IoT systems in play all around us down to a traffic light and all the way to a space satellite. </a:t>
            </a:r>
            <a:endParaRPr lang="en-US" sz="2800" b="0" dirty="0"/>
          </a:p>
        </p:txBody>
      </p:sp>
    </p:spTree>
    <p:extLst>
      <p:ext uri="{BB962C8B-B14F-4D97-AF65-F5344CB8AC3E}">
        <p14:creationId xmlns:p14="http://schemas.microsoft.com/office/powerpoint/2010/main" val="260499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7D11-41E2-4B55-B768-4911D17A7DF1}"/>
              </a:ext>
            </a:extLst>
          </p:cNvPr>
          <p:cNvSpPr>
            <a:spLocks noGrp="1"/>
          </p:cNvSpPr>
          <p:nvPr>
            <p:ph type="title"/>
          </p:nvPr>
        </p:nvSpPr>
        <p:spPr>
          <a:xfrm>
            <a:off x="4058729" y="2296482"/>
            <a:ext cx="4074540" cy="1132518"/>
          </a:xfrm>
        </p:spPr>
        <p:txBody>
          <a:bodyPr>
            <a:noAutofit/>
          </a:bodyPr>
          <a:lstStyle/>
          <a:p>
            <a:r>
              <a:rPr lang="en-US" sz="3600" b="0" dirty="0">
                <a:latin typeface="Times New Roman" panose="02020603050405020304" pitchFamily="18" charset="0"/>
                <a:cs typeface="Times New Roman" panose="02020603050405020304" pitchFamily="18" charset="0"/>
              </a:rPr>
              <a:t>Project Plan for IoT Traffic Controller</a:t>
            </a:r>
            <a:br>
              <a:rPr lang="en-US" sz="3600" b="0" dirty="0">
                <a:latin typeface="Times New Roman" panose="02020603050405020304" pitchFamily="18" charset="0"/>
                <a:cs typeface="Times New Roman" panose="02020603050405020304" pitchFamily="18" charset="0"/>
              </a:rPr>
            </a:br>
            <a:br>
              <a:rPr lang="en-US" sz="3600" b="0" dirty="0">
                <a:latin typeface="Times New Roman" panose="02020603050405020304" pitchFamily="18" charset="0"/>
                <a:cs typeface="Times New Roman" panose="02020603050405020304" pitchFamily="18" charset="0"/>
              </a:rPr>
            </a:br>
            <a:endParaRPr lang="en-US" sz="3600" b="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DDB7260-706C-4129-A95B-7DD6BB657027}"/>
              </a:ext>
            </a:extLst>
          </p:cNvPr>
          <p:cNvSpPr txBox="1"/>
          <p:nvPr/>
        </p:nvSpPr>
        <p:spPr>
          <a:xfrm>
            <a:off x="4692893" y="1465485"/>
            <a:ext cx="2806212" cy="830997"/>
          </a:xfrm>
          <a:prstGeom prst="rect">
            <a:avLst/>
          </a:prstGeom>
          <a:noFill/>
        </p:spPr>
        <p:txBody>
          <a:bodyPr wrap="square">
            <a:spAutoFit/>
          </a:bodyPr>
          <a:lstStyle/>
          <a:p>
            <a:r>
              <a:rPr lang="en-US" sz="4800" b="1" dirty="0">
                <a:latin typeface="Times New Roman" panose="02020603050405020304" pitchFamily="18" charset="0"/>
                <a:cs typeface="Times New Roman" panose="02020603050405020304" pitchFamily="18" charset="0"/>
              </a:rPr>
              <a:t>Module 2</a:t>
            </a:r>
          </a:p>
        </p:txBody>
      </p:sp>
    </p:spTree>
    <p:extLst>
      <p:ext uri="{BB962C8B-B14F-4D97-AF65-F5344CB8AC3E}">
        <p14:creationId xmlns:p14="http://schemas.microsoft.com/office/powerpoint/2010/main" val="182505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704B-0A27-4ADE-97A5-34F7FA0AAB4A}"/>
              </a:ext>
            </a:extLst>
          </p:cNvPr>
          <p:cNvSpPr>
            <a:spLocks noGrp="1"/>
          </p:cNvSpPr>
          <p:nvPr>
            <p:ph type="title"/>
          </p:nvPr>
        </p:nvSpPr>
        <p:spPr>
          <a:xfrm>
            <a:off x="351495" y="623647"/>
            <a:ext cx="3049504" cy="3353549"/>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0" dirty="0">
                <a:latin typeface="Times New Roman" panose="02020603050405020304" pitchFamily="18" charset="0"/>
                <a:cs typeface="Times New Roman" panose="02020603050405020304" pitchFamily="18" charset="0"/>
              </a:rPr>
              <a:t>Inventory:</a:t>
            </a:r>
            <a:br>
              <a:rPr lang="en-US" sz="3600" b="0" dirty="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ESP 32 Board</a:t>
            </a:r>
            <a:br>
              <a:rPr lang="en-US" sz="2000" b="0" dirty="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Colored LEDs: Red, Yellow, Green, and Blue</a:t>
            </a:r>
            <a:br>
              <a:rPr lang="en-US" sz="2000" b="0" dirty="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Wires</a:t>
            </a:r>
            <a:br>
              <a:rPr lang="en-US" sz="2000" b="0" dirty="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Breadboard(s)</a:t>
            </a:r>
            <a:br>
              <a:rPr lang="en-US" sz="2000" b="0" dirty="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LCD Unit with I2C Adapter</a:t>
            </a:r>
            <a:br>
              <a:rPr lang="en-US" sz="2000" b="0" dirty="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Active Buzzer</a:t>
            </a:r>
            <a:br>
              <a:rPr lang="en-US" sz="2000" b="0" dirty="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Mini Router </a:t>
            </a:r>
            <a:br>
              <a:rPr lang="en-US" sz="2000" b="0" dirty="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Push Button(s) </a:t>
            </a:r>
            <a:br>
              <a:rPr lang="en-US" sz="2000" b="0" dirty="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PIR Motion Sensor</a:t>
            </a:r>
            <a:br>
              <a:rPr lang="en-US" sz="3600" b="0" dirty="0">
                <a:latin typeface="Times New Roman" panose="02020603050405020304" pitchFamily="18" charset="0"/>
                <a:cs typeface="Times New Roman" panose="02020603050405020304" pitchFamily="18" charset="0"/>
              </a:rPr>
            </a:br>
            <a:endParaRPr lang="en-US" sz="3600" b="0" dirty="0">
              <a:latin typeface="Times New Roman" panose="02020603050405020304" pitchFamily="18" charset="0"/>
              <a:cs typeface="Times New Roman" panose="02020603050405020304" pitchFamily="18" charset="0"/>
            </a:endParaRPr>
          </a:p>
        </p:txBody>
      </p:sp>
      <p:pic>
        <p:nvPicPr>
          <p:cNvPr id="3" name="Picture 2" descr="Open photo">
            <a:extLst>
              <a:ext uri="{FF2B5EF4-FFF2-40B4-BE49-F238E27FC236}">
                <a16:creationId xmlns:a16="http://schemas.microsoft.com/office/drawing/2014/main" id="{723AE445-4C79-4B80-8720-5FB80CD66B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27" b="16619"/>
          <a:stretch/>
        </p:blipFill>
        <p:spPr bwMode="auto">
          <a:xfrm>
            <a:off x="3400999" y="819683"/>
            <a:ext cx="5390001" cy="521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9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2B011F-C8B7-4E0F-8E0E-D68D6D3584A8}"/>
              </a:ext>
            </a:extLst>
          </p:cNvPr>
          <p:cNvSpPr txBox="1"/>
          <p:nvPr/>
        </p:nvSpPr>
        <p:spPr>
          <a:xfrm>
            <a:off x="479181" y="378042"/>
            <a:ext cx="1560634"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ESP32 </a:t>
            </a:r>
          </a:p>
        </p:txBody>
      </p:sp>
      <p:sp>
        <p:nvSpPr>
          <p:cNvPr id="6" name="TextBox 5">
            <a:extLst>
              <a:ext uri="{FF2B5EF4-FFF2-40B4-BE49-F238E27FC236}">
                <a16:creationId xmlns:a16="http://schemas.microsoft.com/office/drawing/2014/main" id="{ABBCBB80-7A71-435D-A9E0-E914ADEA60CC}"/>
              </a:ext>
            </a:extLst>
          </p:cNvPr>
          <p:cNvSpPr txBox="1"/>
          <p:nvPr/>
        </p:nvSpPr>
        <p:spPr>
          <a:xfrm>
            <a:off x="0" y="1024373"/>
            <a:ext cx="4815253" cy="1200329"/>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Microcontroller mounted and powered ON</a:t>
            </a:r>
          </a:p>
        </p:txBody>
      </p:sp>
      <p:pic>
        <p:nvPicPr>
          <p:cNvPr id="7" name="Picture 6" descr="Open photo">
            <a:extLst>
              <a:ext uri="{FF2B5EF4-FFF2-40B4-BE49-F238E27FC236}">
                <a16:creationId xmlns:a16="http://schemas.microsoft.com/office/drawing/2014/main" id="{A5658005-0AD7-43D1-9886-FC6AD422B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434" y="0"/>
            <a:ext cx="4549336" cy="607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33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0737-48BB-4125-A589-7DD0846FD7A0}"/>
              </a:ext>
            </a:extLst>
          </p:cNvPr>
          <p:cNvSpPr>
            <a:spLocks noGrp="1"/>
          </p:cNvSpPr>
          <p:nvPr>
            <p:ph type="title"/>
          </p:nvPr>
        </p:nvSpPr>
        <p:spPr>
          <a:xfrm>
            <a:off x="1775044" y="2411314"/>
            <a:ext cx="8641912" cy="2035372"/>
          </a:xfrm>
        </p:spPr>
        <p:txBody>
          <a:bodyPr>
            <a:noAutofit/>
          </a:bodyPr>
          <a:lstStyle/>
          <a:p>
            <a:r>
              <a:rPr lang="en-US" sz="6000" b="0" dirty="0">
                <a:latin typeface="Times New Roman" panose="02020603050405020304" pitchFamily="18" charset="0"/>
                <a:ea typeface="Times New Roman" panose="02020603050405020304" pitchFamily="18" charset="0"/>
                <a:cs typeface="Times New Roman" panose="02020603050405020304" pitchFamily="18" charset="0"/>
              </a:rPr>
              <a:t>Installation of Arduino IDE</a:t>
            </a:r>
            <a:endParaRPr lang="en-US" sz="6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56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E94954-6651-4CD2-B4EB-828EBEF58C56}"/>
              </a:ext>
            </a:extLst>
          </p:cNvPr>
          <p:cNvPicPr>
            <a:picLocks noChangeAspect="1"/>
          </p:cNvPicPr>
          <p:nvPr/>
        </p:nvPicPr>
        <p:blipFill>
          <a:blip r:embed="rId2"/>
          <a:stretch>
            <a:fillRect/>
          </a:stretch>
        </p:blipFill>
        <p:spPr>
          <a:xfrm>
            <a:off x="2316152" y="877603"/>
            <a:ext cx="7559695" cy="5102794"/>
          </a:xfrm>
          <a:prstGeom prst="rect">
            <a:avLst/>
          </a:prstGeom>
        </p:spPr>
      </p:pic>
    </p:spTree>
    <p:extLst>
      <p:ext uri="{BB962C8B-B14F-4D97-AF65-F5344CB8AC3E}">
        <p14:creationId xmlns:p14="http://schemas.microsoft.com/office/powerpoint/2010/main" val="212733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181F-92D9-4F2F-8EAE-6FACC08475EF}"/>
              </a:ext>
            </a:extLst>
          </p:cNvPr>
          <p:cNvSpPr>
            <a:spLocks noGrp="1"/>
          </p:cNvSpPr>
          <p:nvPr>
            <p:ph type="title"/>
          </p:nvPr>
        </p:nvSpPr>
        <p:spPr>
          <a:xfrm>
            <a:off x="3049466" y="1661642"/>
            <a:ext cx="6093068" cy="1134312"/>
          </a:xfrm>
        </p:spPr>
        <p:txBody>
          <a:bodyPr>
            <a:noAutofit/>
          </a:bodyPr>
          <a:lstStyle/>
          <a:p>
            <a:r>
              <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ESP32 Wi-Fi Scan</a:t>
            </a:r>
            <a:endParaRPr lang="en-US" sz="6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07FEB33-139A-49A2-AE9E-69A414B6A101}"/>
              </a:ext>
            </a:extLst>
          </p:cNvPr>
          <p:cNvSpPr txBox="1"/>
          <p:nvPr/>
        </p:nvSpPr>
        <p:spPr>
          <a:xfrm>
            <a:off x="3049466" y="3105834"/>
            <a:ext cx="6093068" cy="1200329"/>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Serial Monitor in Arduino IDE showing the available networks </a:t>
            </a:r>
          </a:p>
        </p:txBody>
      </p:sp>
    </p:spTree>
    <p:extLst>
      <p:ext uri="{BB962C8B-B14F-4D97-AF65-F5344CB8AC3E}">
        <p14:creationId xmlns:p14="http://schemas.microsoft.com/office/powerpoint/2010/main" val="1149779680"/>
      </p:ext>
    </p:extLst>
  </p:cSld>
  <p:clrMapOvr>
    <a:masterClrMapping/>
  </p:clrMapOvr>
</p:sld>
</file>

<file path=ppt/theme/theme1.xml><?xml version="1.0" encoding="utf-8"?>
<a:theme xmlns:a="http://schemas.openxmlformats.org/drawingml/2006/main" name="Punchcard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otalTime>3314</TotalTime>
  <Words>451</Words>
  <Application>Microsoft Office PowerPoint</Application>
  <PresentationFormat>Widescreen</PresentationFormat>
  <Paragraphs>42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 Light</vt:lpstr>
      <vt:lpstr>Neue Haas Grotesk Text Pro</vt:lpstr>
      <vt:lpstr>Times New Roman</vt:lpstr>
      <vt:lpstr>PunchcardVTI</vt:lpstr>
      <vt:lpstr>CEIS114 Course Project: Introduction to Digital Devices </vt:lpstr>
      <vt:lpstr>Introduction</vt:lpstr>
      <vt:lpstr>In this course, we were taught about electronic, digital, and systems that are common in modern computing devices. we apply these topics, then develop a model through IoT for hands-on experience with device solutions</vt:lpstr>
      <vt:lpstr>Project Plan for IoT Traffic Controller  </vt:lpstr>
      <vt:lpstr>Inventory: ESP 32 Board Colored LEDs: Red, Yellow, Green, and Blue Wires Breadboard(s) LCD Unit with I2C Adapter Active Buzzer Mini Router  Push Button(s)  PIR Motion Sensor </vt:lpstr>
      <vt:lpstr>PowerPoint Presentation</vt:lpstr>
      <vt:lpstr>Installation of Arduino IDE</vt:lpstr>
      <vt:lpstr>PowerPoint Presentation</vt:lpstr>
      <vt:lpstr>ESP32 Wi-Fi Scan</vt:lpstr>
      <vt:lpstr>PowerPoint Presentation</vt:lpstr>
      <vt:lpstr>Module 3</vt:lpstr>
      <vt:lpstr>Picture of the circuit with working LEDs</vt:lpstr>
      <vt:lpstr>Screenshot of code in Arduino IDE</vt:lpstr>
      <vt:lpstr>PowerPoint Presentation</vt:lpstr>
      <vt:lpstr>PowerPoint Presentation</vt:lpstr>
      <vt:lpstr>Screenshot of code in Arduino 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7</vt:lpstr>
      <vt:lpstr>PowerPoint Presentation</vt:lpstr>
      <vt:lpstr>PowerPoint Presentation</vt:lpstr>
      <vt:lpstr>PowerPoint Presentation</vt:lpstr>
      <vt:lpstr>Challenges in the project</vt:lpstr>
      <vt:lpstr>I couldn’t get my LCD to light up, this was then resolved when I read up through the project guide that the LCD has a brightness dial on the back that will brighten or dim the light.</vt:lpstr>
      <vt:lpstr>Career skills obtained </vt:lpstr>
      <vt:lpstr>I learned that motion sensors could be used not only in security but also for traffic lights.  I learned that you must be patient, or you might mess up a line of code in Arduino and must backpaddle to resolve the issue.</vt:lpstr>
      <vt:lpstr>Conclusion </vt:lpstr>
      <vt:lpstr>In conclusion, I have learned traffic lights could become better just by adding IoT tech to them. Also, Arduino can be as hard or as easy if you let it be when inputting codes. I also learned that we have IoT systems in play all around us down to a traffic light and all the way to a space satellite.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ocasio</dc:creator>
  <cp:lastModifiedBy>Eric ocasio</cp:lastModifiedBy>
  <cp:revision>2</cp:revision>
  <dcterms:created xsi:type="dcterms:W3CDTF">2021-12-16T00:28:11Z</dcterms:created>
  <dcterms:modified xsi:type="dcterms:W3CDTF">2022-02-22T21:59:34Z</dcterms:modified>
</cp:coreProperties>
</file>