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sldIdLst>
    <p:sldId id="256" r:id="rId2"/>
    <p:sldId id="258" r:id="rId3"/>
    <p:sldId id="259" r:id="rId4"/>
    <p:sldId id="257"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7" r:id="rId40"/>
    <p:sldId id="299" r:id="rId41"/>
    <p:sldId id="298" r:id="rId42"/>
    <p:sldId id="300" r:id="rId43"/>
    <p:sldId id="296" r:id="rId44"/>
    <p:sldId id="301"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1BF9F5-A352-4810-B2E1-BA81C774EC9D}" v="18" dt="2021-12-16T02:22:23.7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2" autoAdjust="0"/>
    <p:restoredTop sz="94660"/>
  </p:normalViewPr>
  <p:slideViewPr>
    <p:cSldViewPr snapToGrid="0">
      <p:cViewPr varScale="1">
        <p:scale>
          <a:sx n="49" d="100"/>
          <a:sy n="49" d="100"/>
        </p:scale>
        <p:origin x="86" y="1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EB46B8FB-F6A2-5F47-A6CD-A7E17E69270F}"/>
              </a:ext>
            </a:extLst>
          </p:cNvPr>
          <p:cNvGrpSpPr/>
          <p:nvPr/>
        </p:nvGrpSpPr>
        <p:grpSpPr>
          <a:xfrm>
            <a:off x="6201388" y="0"/>
            <a:ext cx="5990612" cy="6858001"/>
            <a:chOff x="6201388" y="0"/>
            <a:chExt cx="5990612" cy="6858001"/>
          </a:xfrm>
        </p:grpSpPr>
        <p:sp>
          <p:nvSpPr>
            <p:cNvPr id="45" name="Oval 44">
              <a:extLst>
                <a:ext uri="{FF2B5EF4-FFF2-40B4-BE49-F238E27FC236}">
                  <a16:creationId xmlns:a16="http://schemas.microsoft.com/office/drawing/2014/main" id="{419BDE93-3EC2-4E4D-BC0B-417378F49EDA}"/>
                </a:ext>
              </a:extLst>
            </p:cNvPr>
            <p:cNvSpPr/>
            <p:nvPr/>
          </p:nvSpPr>
          <p:spPr>
            <a:xfrm>
              <a:off x="6201388"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a:extLst>
                <a:ext uri="{FF2B5EF4-FFF2-40B4-BE49-F238E27FC236}">
                  <a16:creationId xmlns:a16="http://schemas.microsoft.com/office/drawing/2014/main" id="{FE21F82F-1EE5-8240-97F8-387DF0253FCE}"/>
                </a:ext>
              </a:extLst>
            </p:cNvPr>
            <p:cNvSpPr/>
            <p:nvPr/>
          </p:nvSpPr>
          <p:spPr>
            <a:xfrm>
              <a:off x="6201389"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2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4" y="565575"/>
                    <a:pt x="565362"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48">
              <a:extLst>
                <a:ext uri="{FF2B5EF4-FFF2-40B4-BE49-F238E27FC236}">
                  <a16:creationId xmlns:a16="http://schemas.microsoft.com/office/drawing/2014/main" id="{AE1903E3-6B5F-6B4C-9A1F-62628A050AEB}"/>
                </a:ext>
              </a:extLst>
            </p:cNvPr>
            <p:cNvSpPr/>
            <p:nvPr/>
          </p:nvSpPr>
          <p:spPr>
            <a:xfrm>
              <a:off x="7564255" y="6292426"/>
              <a:ext cx="1130723" cy="565575"/>
            </a:xfrm>
            <a:custGeom>
              <a:avLst/>
              <a:gdLst>
                <a:gd name="connsiteX0" fmla="*/ 565362 w 1130723"/>
                <a:gd name="connsiteY0" fmla="*/ 0 h 565575"/>
                <a:gd name="connsiteX1" fmla="*/ 1130723 w 1130723"/>
                <a:gd name="connsiteY1" fmla="*/ 565362 h 565575"/>
                <a:gd name="connsiteX2" fmla="*/ 1130702 w 1130723"/>
                <a:gd name="connsiteY2" fmla="*/ 565575 h 565575"/>
                <a:gd name="connsiteX3" fmla="*/ 21 w 1130723"/>
                <a:gd name="connsiteY3" fmla="*/ 565575 h 565575"/>
                <a:gd name="connsiteX4" fmla="*/ 0 w 1130723"/>
                <a:gd name="connsiteY4" fmla="*/ 565362 h 565575"/>
                <a:gd name="connsiteX5" fmla="*/ 565362 w 1130723"/>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3" h="565575">
                  <a:moveTo>
                    <a:pt x="565362" y="0"/>
                  </a:moveTo>
                  <a:cubicBezTo>
                    <a:pt x="877602" y="0"/>
                    <a:pt x="1130723" y="253121"/>
                    <a:pt x="1130723" y="565362"/>
                  </a:cubicBezTo>
                  <a:lnTo>
                    <a:pt x="1130702" y="565575"/>
                  </a:lnTo>
                  <a:lnTo>
                    <a:pt x="21" y="565575"/>
                  </a:lnTo>
                  <a:lnTo>
                    <a:pt x="0" y="565362"/>
                  </a:lnTo>
                  <a:cubicBezTo>
                    <a:pt x="0" y="253121"/>
                    <a:pt x="253120"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Oval 50">
              <a:extLst>
                <a:ext uri="{FF2B5EF4-FFF2-40B4-BE49-F238E27FC236}">
                  <a16:creationId xmlns:a16="http://schemas.microsoft.com/office/drawing/2014/main" id="{F7C55863-3B37-0743-B001-1A970033FBA8}"/>
                </a:ext>
              </a:extLst>
            </p:cNvPr>
            <p:cNvSpPr/>
            <p:nvPr/>
          </p:nvSpPr>
          <p:spPr>
            <a:xfrm>
              <a:off x="7564253"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932B4C24-3A58-924C-B79A-D961EF7C2C48}"/>
                </a:ext>
              </a:extLst>
            </p:cNvPr>
            <p:cNvSpPr/>
            <p:nvPr/>
          </p:nvSpPr>
          <p:spPr>
            <a:xfrm>
              <a:off x="7564253" y="217788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21EF52E0-D2CF-544F-93A6-4D7B45A0483A}"/>
                </a:ext>
              </a:extLst>
            </p:cNvPr>
            <p:cNvSpPr/>
            <p:nvPr/>
          </p:nvSpPr>
          <p:spPr>
            <a:xfrm>
              <a:off x="7564253" y="80636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63">
              <a:extLst>
                <a:ext uri="{FF2B5EF4-FFF2-40B4-BE49-F238E27FC236}">
                  <a16:creationId xmlns:a16="http://schemas.microsoft.com/office/drawing/2014/main" id="{6966CFE5-1C8C-2E4F-9B2D-A8438F5A5322}"/>
                </a:ext>
              </a:extLst>
            </p:cNvPr>
            <p:cNvSpPr/>
            <p:nvPr/>
          </p:nvSpPr>
          <p:spPr>
            <a:xfrm>
              <a:off x="7564254"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3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3" y="565575"/>
                    <a:pt x="565363"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5" name="Freeform 64">
              <a:extLst>
                <a:ext uri="{FF2B5EF4-FFF2-40B4-BE49-F238E27FC236}">
                  <a16:creationId xmlns:a16="http://schemas.microsoft.com/office/drawing/2014/main" id="{9FD29EF3-A5B2-554A-A307-6BE1BCE8AF03}"/>
                </a:ext>
              </a:extLst>
            </p:cNvPr>
            <p:cNvSpPr/>
            <p:nvPr/>
          </p:nvSpPr>
          <p:spPr>
            <a:xfrm>
              <a:off x="8927118"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2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2" y="565575"/>
                  </a:lnTo>
                  <a:lnTo>
                    <a:pt x="0" y="565362"/>
                  </a:lnTo>
                  <a:cubicBezTo>
                    <a:pt x="0" y="253121"/>
                    <a:pt x="253121" y="0"/>
                    <a:pt x="5653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Oval 66">
              <a:extLst>
                <a:ext uri="{FF2B5EF4-FFF2-40B4-BE49-F238E27FC236}">
                  <a16:creationId xmlns:a16="http://schemas.microsoft.com/office/drawing/2014/main" id="{AC1ECAD8-0CF2-934D-AA1E-C108208CDE6F}"/>
                </a:ext>
              </a:extLst>
            </p:cNvPr>
            <p:cNvSpPr/>
            <p:nvPr/>
          </p:nvSpPr>
          <p:spPr>
            <a:xfrm>
              <a:off x="8927118" y="492091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DB14DED1-3A58-8C4D-902E-2A9F34043F61}"/>
                </a:ext>
              </a:extLst>
            </p:cNvPr>
            <p:cNvSpPr/>
            <p:nvPr/>
          </p:nvSpPr>
          <p:spPr>
            <a:xfrm>
              <a:off x="8927118" y="354939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5D65157-5719-0341-A807-A8956595FB4C}"/>
                </a:ext>
              </a:extLst>
            </p:cNvPr>
            <p:cNvSpPr/>
            <p:nvPr/>
          </p:nvSpPr>
          <p:spPr>
            <a:xfrm>
              <a:off x="8927118" y="217788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A7F23F74-B777-2A4C-8EF9-E798880D5942}"/>
                </a:ext>
              </a:extLst>
            </p:cNvPr>
            <p:cNvSpPr/>
            <p:nvPr/>
          </p:nvSpPr>
          <p:spPr>
            <a:xfrm>
              <a:off x="8927118"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a:extLst>
                <a:ext uri="{FF2B5EF4-FFF2-40B4-BE49-F238E27FC236}">
                  <a16:creationId xmlns:a16="http://schemas.microsoft.com/office/drawing/2014/main" id="{E3B9A050-0AE1-1D4B-A2AC-6EEF64B106D9}"/>
                </a:ext>
              </a:extLst>
            </p:cNvPr>
            <p:cNvSpPr/>
            <p:nvPr/>
          </p:nvSpPr>
          <p:spPr>
            <a:xfrm>
              <a:off x="8927117" y="0"/>
              <a:ext cx="1130726" cy="565576"/>
            </a:xfrm>
            <a:custGeom>
              <a:avLst/>
              <a:gdLst>
                <a:gd name="connsiteX0" fmla="*/ 22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2"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71">
              <a:extLst>
                <a:ext uri="{FF2B5EF4-FFF2-40B4-BE49-F238E27FC236}">
                  <a16:creationId xmlns:a16="http://schemas.microsoft.com/office/drawing/2014/main" id="{C424FE38-F803-8D47-BF56-1B18EC2B1F03}"/>
                </a:ext>
              </a:extLst>
            </p:cNvPr>
            <p:cNvSpPr/>
            <p:nvPr/>
          </p:nvSpPr>
          <p:spPr>
            <a:xfrm>
              <a:off x="10289984"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1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1" y="565575"/>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Oval 72">
              <a:extLst>
                <a:ext uri="{FF2B5EF4-FFF2-40B4-BE49-F238E27FC236}">
                  <a16:creationId xmlns:a16="http://schemas.microsoft.com/office/drawing/2014/main" id="{E37187F2-9212-0641-97D0-1ACD50B748A8}"/>
                </a:ext>
              </a:extLst>
            </p:cNvPr>
            <p:cNvSpPr/>
            <p:nvPr/>
          </p:nvSpPr>
          <p:spPr>
            <a:xfrm>
              <a:off x="10289984" y="492091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C760C651-2AC4-564E-BEAA-AB7FAFE7F79F}"/>
                </a:ext>
              </a:extLst>
            </p:cNvPr>
            <p:cNvSpPr/>
            <p:nvPr/>
          </p:nvSpPr>
          <p:spPr>
            <a:xfrm>
              <a:off x="10289984"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58B0A1B8-5BA3-3548-9511-B4904D05264B}"/>
                </a:ext>
              </a:extLst>
            </p:cNvPr>
            <p:cNvSpPr/>
            <p:nvPr/>
          </p:nvSpPr>
          <p:spPr>
            <a:xfrm>
              <a:off x="10289984"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75">
              <a:extLst>
                <a:ext uri="{FF2B5EF4-FFF2-40B4-BE49-F238E27FC236}">
                  <a16:creationId xmlns:a16="http://schemas.microsoft.com/office/drawing/2014/main" id="{424CD779-EE9A-214D-9488-767327E373AA}"/>
                </a:ext>
              </a:extLst>
            </p:cNvPr>
            <p:cNvSpPr/>
            <p:nvPr/>
          </p:nvSpPr>
          <p:spPr>
            <a:xfrm>
              <a:off x="10289983" y="0"/>
              <a:ext cx="1130726" cy="565576"/>
            </a:xfrm>
            <a:custGeom>
              <a:avLst/>
              <a:gdLst>
                <a:gd name="connsiteX0" fmla="*/ 21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1"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76">
              <a:extLst>
                <a:ext uri="{FF2B5EF4-FFF2-40B4-BE49-F238E27FC236}">
                  <a16:creationId xmlns:a16="http://schemas.microsoft.com/office/drawing/2014/main" id="{630D08C6-9EFB-8540-875F-2A55DED2AAE3}"/>
                </a:ext>
              </a:extLst>
            </p:cNvPr>
            <p:cNvSpPr/>
            <p:nvPr/>
          </p:nvSpPr>
          <p:spPr>
            <a:xfrm>
              <a:off x="11652854" y="6295069"/>
              <a:ext cx="539146" cy="562931"/>
            </a:xfrm>
            <a:custGeom>
              <a:avLst/>
              <a:gdLst>
                <a:gd name="connsiteX0" fmla="*/ 539146 w 539146"/>
                <a:gd name="connsiteY0" fmla="*/ 0 h 562931"/>
                <a:gd name="connsiteX1" fmla="*/ 539146 w 539146"/>
                <a:gd name="connsiteY1" fmla="*/ 562931 h 562931"/>
                <a:gd name="connsiteX2" fmla="*/ 21 w 539146"/>
                <a:gd name="connsiteY2" fmla="*/ 562931 h 562931"/>
                <a:gd name="connsiteX3" fmla="*/ 0 w 539146"/>
                <a:gd name="connsiteY3" fmla="*/ 562719 h 562931"/>
                <a:gd name="connsiteX4" fmla="*/ 451422 w 539146"/>
                <a:gd name="connsiteY4" fmla="*/ 8843 h 562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6" h="562931">
                  <a:moveTo>
                    <a:pt x="539146" y="0"/>
                  </a:moveTo>
                  <a:lnTo>
                    <a:pt x="539146" y="562931"/>
                  </a:lnTo>
                  <a:lnTo>
                    <a:pt x="21" y="562931"/>
                  </a:lnTo>
                  <a:lnTo>
                    <a:pt x="0" y="562719"/>
                  </a:lnTo>
                  <a:cubicBezTo>
                    <a:pt x="0" y="289508"/>
                    <a:pt x="193796" y="61561"/>
                    <a:pt x="451422"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77">
              <a:extLst>
                <a:ext uri="{FF2B5EF4-FFF2-40B4-BE49-F238E27FC236}">
                  <a16:creationId xmlns:a16="http://schemas.microsoft.com/office/drawing/2014/main" id="{D7E8DA86-1294-4641-9C52-6E153150641C}"/>
                </a:ext>
              </a:extLst>
            </p:cNvPr>
            <p:cNvSpPr/>
            <p:nvPr/>
          </p:nvSpPr>
          <p:spPr>
            <a:xfrm>
              <a:off x="11652853" y="4923555"/>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78">
              <a:extLst>
                <a:ext uri="{FF2B5EF4-FFF2-40B4-BE49-F238E27FC236}">
                  <a16:creationId xmlns:a16="http://schemas.microsoft.com/office/drawing/2014/main" id="{011063C9-2A43-3348-A018-F27FACAA778D}"/>
                </a:ext>
              </a:extLst>
            </p:cNvPr>
            <p:cNvSpPr/>
            <p:nvPr/>
          </p:nvSpPr>
          <p:spPr>
            <a:xfrm>
              <a:off x="11652853" y="3552039"/>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Freeform 79">
              <a:extLst>
                <a:ext uri="{FF2B5EF4-FFF2-40B4-BE49-F238E27FC236}">
                  <a16:creationId xmlns:a16="http://schemas.microsoft.com/office/drawing/2014/main" id="{EE85C7DE-D965-244F-BD95-3A05FF4AAC61}"/>
                </a:ext>
              </a:extLst>
            </p:cNvPr>
            <p:cNvSpPr/>
            <p:nvPr/>
          </p:nvSpPr>
          <p:spPr>
            <a:xfrm>
              <a:off x="11652853" y="2180524"/>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9"/>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Freeform 80">
              <a:extLst>
                <a:ext uri="{FF2B5EF4-FFF2-40B4-BE49-F238E27FC236}">
                  <a16:creationId xmlns:a16="http://schemas.microsoft.com/office/drawing/2014/main" id="{315A1389-149A-3342-A863-637D42FDB28D}"/>
                </a:ext>
              </a:extLst>
            </p:cNvPr>
            <p:cNvSpPr/>
            <p:nvPr/>
          </p:nvSpPr>
          <p:spPr>
            <a:xfrm>
              <a:off x="11652853" y="809010"/>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Freeform 81">
              <a:extLst>
                <a:ext uri="{FF2B5EF4-FFF2-40B4-BE49-F238E27FC236}">
                  <a16:creationId xmlns:a16="http://schemas.microsoft.com/office/drawing/2014/main" id="{B149CC6F-B6C6-BE46-B451-1BF7D47A8936}"/>
                </a:ext>
              </a:extLst>
            </p:cNvPr>
            <p:cNvSpPr/>
            <p:nvPr/>
          </p:nvSpPr>
          <p:spPr>
            <a:xfrm>
              <a:off x="11652853" y="1"/>
              <a:ext cx="539147" cy="562933"/>
            </a:xfrm>
            <a:custGeom>
              <a:avLst/>
              <a:gdLst>
                <a:gd name="connsiteX0" fmla="*/ 22 w 539147"/>
                <a:gd name="connsiteY0" fmla="*/ 0 h 562933"/>
                <a:gd name="connsiteX1" fmla="*/ 539147 w 539147"/>
                <a:gd name="connsiteY1" fmla="*/ 0 h 562933"/>
                <a:gd name="connsiteX2" fmla="*/ 539147 w 539147"/>
                <a:gd name="connsiteY2" fmla="*/ 562933 h 562933"/>
                <a:gd name="connsiteX3" fmla="*/ 451423 w 539147"/>
                <a:gd name="connsiteY3" fmla="*/ 554090 h 562933"/>
                <a:gd name="connsiteX4" fmla="*/ 0 w 539147"/>
                <a:gd name="connsiteY4" fmla="*/ 214 h 56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562933">
                  <a:moveTo>
                    <a:pt x="22" y="0"/>
                  </a:moveTo>
                  <a:lnTo>
                    <a:pt x="539147" y="0"/>
                  </a:lnTo>
                  <a:lnTo>
                    <a:pt x="539147" y="562933"/>
                  </a:lnTo>
                  <a:lnTo>
                    <a:pt x="451423" y="554090"/>
                  </a:lnTo>
                  <a:cubicBezTo>
                    <a:pt x="193797" y="501372"/>
                    <a:pt x="0" y="27342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CDAB39E9-6F50-3F4B-9DDB-FC0E0CA993A6}"/>
              </a:ext>
            </a:extLst>
          </p:cNvPr>
          <p:cNvSpPr>
            <a:spLocks noGrp="1"/>
          </p:cNvSpPr>
          <p:nvPr>
            <p:ph type="ctrTitle"/>
          </p:nvPr>
        </p:nvSpPr>
        <p:spPr>
          <a:xfrm>
            <a:off x="565150" y="768334"/>
            <a:ext cx="5066001" cy="2866405"/>
          </a:xfrm>
        </p:spPr>
        <p:txBody>
          <a:bodyPr anchor="t"/>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A6B2C33E-E9A6-304D-BBCB-97AD0B213CE0}"/>
              </a:ext>
            </a:extLst>
          </p:cNvPr>
          <p:cNvSpPr>
            <a:spLocks noGrp="1"/>
          </p:cNvSpPr>
          <p:nvPr>
            <p:ph type="subTitle" idx="1"/>
          </p:nvPr>
        </p:nvSpPr>
        <p:spPr>
          <a:xfrm>
            <a:off x="565150" y="4283239"/>
            <a:ext cx="5066001" cy="1475177"/>
          </a:xfrm>
        </p:spPr>
        <p:txBody>
          <a:bodyPr anchor="b"/>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29C75C4-E533-BE48-B528-D1A278BC39A3}"/>
              </a:ext>
            </a:extLst>
          </p:cNvPr>
          <p:cNvSpPr>
            <a:spLocks noGrp="1"/>
          </p:cNvSpPr>
          <p:nvPr>
            <p:ph type="dt" sz="half" idx="10"/>
          </p:nvPr>
        </p:nvSpPr>
        <p:spPr>
          <a:xfrm>
            <a:off x="566928" y="457200"/>
            <a:ext cx="3608205" cy="365125"/>
          </a:xfrm>
        </p:spPr>
        <p:txBody>
          <a:bodyPr/>
          <a:lstStyle>
            <a:lvl1pPr algn="l">
              <a:defRPr/>
            </a:lvl1pPr>
          </a:lstStyle>
          <a:p>
            <a:pPr algn="l"/>
            <a:fld id="{A5B0A250-5CC0-1746-B209-08E8B0DAE6AF}" type="datetimeFigureOut">
              <a:rPr lang="en-US" smtClean="0"/>
              <a:pPr algn="l"/>
              <a:t>12/17/2021</a:t>
            </a:fld>
            <a:endParaRPr lang="en-US" dirty="0"/>
          </a:p>
        </p:txBody>
      </p:sp>
      <p:sp>
        <p:nvSpPr>
          <p:cNvPr id="5" name="Footer Placeholder 4">
            <a:extLst>
              <a:ext uri="{FF2B5EF4-FFF2-40B4-BE49-F238E27FC236}">
                <a16:creationId xmlns:a16="http://schemas.microsoft.com/office/drawing/2014/main" id="{8F09BA8A-EF83-434D-A90E-0805D1104A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CFDDE0-90B9-AD4E-B0EB-E7464FA9CDF2}"/>
              </a:ext>
            </a:extLst>
          </p:cNvPr>
          <p:cNvSpPr>
            <a:spLocks noGrp="1"/>
          </p:cNvSpPr>
          <p:nvPr>
            <p:ph type="sldNum" sz="quarter" idx="12"/>
          </p:nvPr>
        </p:nvSpPr>
        <p:spPr>
          <a:xfrm>
            <a:off x="4817335" y="6141085"/>
            <a:ext cx="813816" cy="365125"/>
          </a:xfrm>
        </p:spPr>
        <p:txBody>
          <a:bodyPr/>
          <a:lstStyle/>
          <a:p>
            <a:fld id="{49ABCAEC-7D34-E549-A96E-FCEDAADBE4B0}" type="slidenum">
              <a:rPr lang="en-US" smtClean="0"/>
              <a:t>‹#›</a:t>
            </a:fld>
            <a:endParaRPr lang="en-US" dirty="0"/>
          </a:p>
        </p:txBody>
      </p:sp>
      <p:cxnSp>
        <p:nvCxnSpPr>
          <p:cNvPr id="7" name="Straight Connector 6">
            <a:extLst>
              <a:ext uri="{FF2B5EF4-FFF2-40B4-BE49-F238E27FC236}">
                <a16:creationId xmlns:a16="http://schemas.microsoft.com/office/drawing/2014/main" id="{D33A3282-0389-C547-8CA6-7F3E7F27B34D}"/>
              </a:ext>
            </a:extLst>
          </p:cNvPr>
          <p:cNvCxnSpPr>
            <a:cxnSpLocks/>
          </p:cNvCxnSpPr>
          <p:nvPr/>
        </p:nvCxnSpPr>
        <p:spPr>
          <a:xfrm>
            <a:off x="565150" y="6087110"/>
            <a:ext cx="50660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331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F0CAFDA3-320A-C24D-A7A1-20C1267EC987}"/>
              </a:ext>
            </a:extLst>
          </p:cNvPr>
          <p:cNvGrpSpPr/>
          <p:nvPr/>
        </p:nvGrpSpPr>
        <p:grpSpPr>
          <a:xfrm>
            <a:off x="8928528" y="0"/>
            <a:ext cx="3263472" cy="6858000"/>
            <a:chOff x="8928528" y="0"/>
            <a:chExt cx="3263472" cy="6858000"/>
          </a:xfrm>
        </p:grpSpPr>
        <p:sp>
          <p:nvSpPr>
            <p:cNvPr id="23" name="Oval 22">
              <a:extLst>
                <a:ext uri="{FF2B5EF4-FFF2-40B4-BE49-F238E27FC236}">
                  <a16:creationId xmlns:a16="http://schemas.microsoft.com/office/drawing/2014/main" id="{D2411669-6E2C-2243-99CD-6BC9D724FA1F}"/>
                </a:ext>
              </a:extLst>
            </p:cNvPr>
            <p:cNvSpPr/>
            <p:nvPr/>
          </p:nvSpPr>
          <p:spPr>
            <a:xfrm>
              <a:off x="8928528"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C4E0C522-0F40-ED44-A700-F1BCD1CF74F5}"/>
                </a:ext>
              </a:extLst>
            </p:cNvPr>
            <p:cNvSpPr/>
            <p:nvPr/>
          </p:nvSpPr>
          <p:spPr>
            <a:xfrm>
              <a:off x="8928528" y="0"/>
              <a:ext cx="1130724" cy="565573"/>
            </a:xfrm>
            <a:custGeom>
              <a:avLst/>
              <a:gdLst>
                <a:gd name="connsiteX0" fmla="*/ 22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2"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B79B4380-CBEC-C341-A10E-5EF9A8597959}"/>
                </a:ext>
              </a:extLst>
            </p:cNvPr>
            <p:cNvSpPr/>
            <p:nvPr/>
          </p:nvSpPr>
          <p:spPr>
            <a:xfrm>
              <a:off x="10291391" y="6292417"/>
              <a:ext cx="1130724" cy="565583"/>
            </a:xfrm>
            <a:custGeom>
              <a:avLst/>
              <a:gdLst>
                <a:gd name="connsiteX0" fmla="*/ 565362 w 1130724"/>
                <a:gd name="connsiteY0" fmla="*/ 0 h 565583"/>
                <a:gd name="connsiteX1" fmla="*/ 1130724 w 1130724"/>
                <a:gd name="connsiteY1" fmla="*/ 565362 h 565583"/>
                <a:gd name="connsiteX2" fmla="*/ 1130702 w 1130724"/>
                <a:gd name="connsiteY2" fmla="*/ 565583 h 565583"/>
                <a:gd name="connsiteX3" fmla="*/ 22 w 1130724"/>
                <a:gd name="connsiteY3" fmla="*/ 565583 h 565583"/>
                <a:gd name="connsiteX4" fmla="*/ 0 w 1130724"/>
                <a:gd name="connsiteY4" fmla="*/ 565362 h 565583"/>
                <a:gd name="connsiteX5" fmla="*/ 565362 w 1130724"/>
                <a:gd name="connsiteY5" fmla="*/ 0 h 5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83">
                  <a:moveTo>
                    <a:pt x="565362" y="0"/>
                  </a:moveTo>
                  <a:cubicBezTo>
                    <a:pt x="877603" y="0"/>
                    <a:pt x="1130724" y="253121"/>
                    <a:pt x="1130724" y="565362"/>
                  </a:cubicBezTo>
                  <a:lnTo>
                    <a:pt x="1130702" y="565583"/>
                  </a:lnTo>
                  <a:lnTo>
                    <a:pt x="22" y="565583"/>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F04AD70E-5490-4C4E-A05D-D67949C51A74}"/>
                </a:ext>
              </a:extLst>
            </p:cNvPr>
            <p:cNvSpPr/>
            <p:nvPr/>
          </p:nvSpPr>
          <p:spPr>
            <a:xfrm>
              <a:off x="10291392"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28A8883-9F24-0047-92B7-45B3D2E7D9C0}"/>
                </a:ext>
              </a:extLst>
            </p:cNvPr>
            <p:cNvSpPr/>
            <p:nvPr/>
          </p:nvSpPr>
          <p:spPr>
            <a:xfrm>
              <a:off x="10291392" y="2177876"/>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AC3A3BB-FD2C-FB44-9478-FA87EF229D37}"/>
                </a:ext>
              </a:extLst>
            </p:cNvPr>
            <p:cNvSpPr/>
            <p:nvPr/>
          </p:nvSpPr>
          <p:spPr>
            <a:xfrm>
              <a:off x="10291392" y="806363"/>
              <a:ext cx="1130724" cy="11307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BF46B3B1-E981-BB40-B916-51A6D3851969}"/>
                </a:ext>
              </a:extLst>
            </p:cNvPr>
            <p:cNvSpPr/>
            <p:nvPr/>
          </p:nvSpPr>
          <p:spPr>
            <a:xfrm>
              <a:off x="10291392"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EA7DAE92-7D6B-B042-83BE-047C8EC322A0}"/>
                </a:ext>
              </a:extLst>
            </p:cNvPr>
            <p:cNvSpPr/>
            <p:nvPr/>
          </p:nvSpPr>
          <p:spPr>
            <a:xfrm>
              <a:off x="11654256" y="6295201"/>
              <a:ext cx="537744" cy="562799"/>
            </a:xfrm>
            <a:custGeom>
              <a:avLst/>
              <a:gdLst>
                <a:gd name="connsiteX0" fmla="*/ 537744 w 537744"/>
                <a:gd name="connsiteY0" fmla="*/ 0 h 562799"/>
                <a:gd name="connsiteX1" fmla="*/ 537744 w 537744"/>
                <a:gd name="connsiteY1" fmla="*/ 562799 h 562799"/>
                <a:gd name="connsiteX2" fmla="*/ 22 w 537744"/>
                <a:gd name="connsiteY2" fmla="*/ 562799 h 562799"/>
                <a:gd name="connsiteX3" fmla="*/ 0 w 537744"/>
                <a:gd name="connsiteY3" fmla="*/ 562578 h 562799"/>
                <a:gd name="connsiteX4" fmla="*/ 451422 w 537744"/>
                <a:gd name="connsiteY4" fmla="*/ 8702 h 562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99">
                  <a:moveTo>
                    <a:pt x="537744" y="0"/>
                  </a:moveTo>
                  <a:lnTo>
                    <a:pt x="537744" y="562799"/>
                  </a:lnTo>
                  <a:lnTo>
                    <a:pt x="22" y="562799"/>
                  </a:lnTo>
                  <a:lnTo>
                    <a:pt x="0" y="562578"/>
                  </a:ln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06AADCE6-4277-EA49-AF23-63B53CA6772A}"/>
                </a:ext>
              </a:extLst>
            </p:cNvPr>
            <p:cNvSpPr/>
            <p:nvPr/>
          </p:nvSpPr>
          <p:spPr>
            <a:xfrm>
              <a:off x="11654256" y="4923687"/>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58CEA343-047B-DF4E-A7A8-881C7740EA36}"/>
                </a:ext>
              </a:extLst>
            </p:cNvPr>
            <p:cNvSpPr/>
            <p:nvPr/>
          </p:nvSpPr>
          <p:spPr>
            <a:xfrm>
              <a:off x="11654256" y="3552173"/>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32">
              <a:extLst>
                <a:ext uri="{FF2B5EF4-FFF2-40B4-BE49-F238E27FC236}">
                  <a16:creationId xmlns:a16="http://schemas.microsoft.com/office/drawing/2014/main" id="{FCCBAA07-17CE-2740-AA04-AEDA5EAD2796}"/>
                </a:ext>
              </a:extLst>
            </p:cNvPr>
            <p:cNvSpPr/>
            <p:nvPr/>
          </p:nvSpPr>
          <p:spPr>
            <a:xfrm>
              <a:off x="11654256" y="2180659"/>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33">
              <a:extLst>
                <a:ext uri="{FF2B5EF4-FFF2-40B4-BE49-F238E27FC236}">
                  <a16:creationId xmlns:a16="http://schemas.microsoft.com/office/drawing/2014/main" id="{BF15C430-7951-6040-BD4C-4E996E94480E}"/>
                </a:ext>
              </a:extLst>
            </p:cNvPr>
            <p:cNvSpPr/>
            <p:nvPr/>
          </p:nvSpPr>
          <p:spPr>
            <a:xfrm>
              <a:off x="11654256" y="809146"/>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34">
              <a:extLst>
                <a:ext uri="{FF2B5EF4-FFF2-40B4-BE49-F238E27FC236}">
                  <a16:creationId xmlns:a16="http://schemas.microsoft.com/office/drawing/2014/main" id="{0B3467F9-370D-5C4C-9EDE-E0CA0E401568}"/>
                </a:ext>
              </a:extLst>
            </p:cNvPr>
            <p:cNvSpPr/>
            <p:nvPr/>
          </p:nvSpPr>
          <p:spPr>
            <a:xfrm>
              <a:off x="11654256" y="0"/>
              <a:ext cx="537744" cy="562788"/>
            </a:xfrm>
            <a:custGeom>
              <a:avLst/>
              <a:gdLst>
                <a:gd name="connsiteX0" fmla="*/ 21 w 537744"/>
                <a:gd name="connsiteY0" fmla="*/ 0 h 562788"/>
                <a:gd name="connsiteX1" fmla="*/ 537744 w 537744"/>
                <a:gd name="connsiteY1" fmla="*/ 0 h 562788"/>
                <a:gd name="connsiteX2" fmla="*/ 537744 w 537744"/>
                <a:gd name="connsiteY2" fmla="*/ 562788 h 562788"/>
                <a:gd name="connsiteX3" fmla="*/ 451422 w 537744"/>
                <a:gd name="connsiteY3" fmla="*/ 554086 h 562788"/>
                <a:gd name="connsiteX4" fmla="*/ 0 w 537744"/>
                <a:gd name="connsiteY4" fmla="*/ 211 h 56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88">
                  <a:moveTo>
                    <a:pt x="21" y="0"/>
                  </a:moveTo>
                  <a:lnTo>
                    <a:pt x="537744" y="0"/>
                  </a:lnTo>
                  <a:lnTo>
                    <a:pt x="537744" y="562788"/>
                  </a:lnTo>
                  <a:lnTo>
                    <a:pt x="451422" y="554086"/>
                  </a:lnTo>
                  <a:cubicBezTo>
                    <a:pt x="193796" y="501368"/>
                    <a:pt x="0" y="273421"/>
                    <a:pt x="0" y="2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52A1E4-52BA-534C-AECC-35C3CF44F86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8315675-65B4-E14F-9785-663A83B7B6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676A1E-2332-684F-BDD2-687C166BDEC0}"/>
              </a:ext>
            </a:extLst>
          </p:cNvPr>
          <p:cNvSpPr>
            <a:spLocks noGrp="1"/>
          </p:cNvSpPr>
          <p:nvPr>
            <p:ph type="dt" sz="half" idx="10"/>
          </p:nvPr>
        </p:nvSpPr>
        <p:spPr/>
        <p:txBody>
          <a:bodyPr/>
          <a:lstStyle/>
          <a:p>
            <a:fld id="{A5B0A250-5CC0-1746-B209-08E8B0DAE6AF}" type="datetimeFigureOut">
              <a:rPr lang="en-US" smtClean="0"/>
              <a:t>12/17/2021</a:t>
            </a:fld>
            <a:endParaRPr lang="en-US" dirty="0"/>
          </a:p>
        </p:txBody>
      </p:sp>
      <p:sp>
        <p:nvSpPr>
          <p:cNvPr id="5" name="Footer Placeholder 4">
            <a:extLst>
              <a:ext uri="{FF2B5EF4-FFF2-40B4-BE49-F238E27FC236}">
                <a16:creationId xmlns:a16="http://schemas.microsoft.com/office/drawing/2014/main" id="{22BB8CB0-B7BE-7D4F-B254-8A2F8AEC27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E5A569-A063-8E40-B703-82B11D2A988A}"/>
              </a:ext>
            </a:extLst>
          </p:cNvPr>
          <p:cNvSpPr>
            <a:spLocks noGrp="1"/>
          </p:cNvSpPr>
          <p:nvPr>
            <p:ph type="sldNum" sz="quarter" idx="12"/>
          </p:nvPr>
        </p:nvSpPr>
        <p:spPr>
          <a:xfrm>
            <a:off x="7087169" y="6141085"/>
            <a:ext cx="813816" cy="365125"/>
          </a:xfrm>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8231D73A-BA91-794F-8C09-4F4B41A6D08B}"/>
              </a:ext>
            </a:extLst>
          </p:cNvPr>
          <p:cNvCxnSpPr>
            <a:cxnSpLocks/>
          </p:cNvCxnSpPr>
          <p:nvPr/>
        </p:nvCxnSpPr>
        <p:spPr>
          <a:xfrm>
            <a:off x="565150" y="6087110"/>
            <a:ext cx="733583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3137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3ABDDED5-B489-454D-A72D-46C9473AB018}"/>
              </a:ext>
            </a:extLst>
          </p:cNvPr>
          <p:cNvGrpSpPr/>
          <p:nvPr/>
        </p:nvGrpSpPr>
        <p:grpSpPr>
          <a:xfrm>
            <a:off x="6201388" y="0"/>
            <a:ext cx="5990612" cy="6858001"/>
            <a:chOff x="6201388" y="0"/>
            <a:chExt cx="5990612" cy="6858001"/>
          </a:xfrm>
        </p:grpSpPr>
        <p:sp>
          <p:nvSpPr>
            <p:cNvPr id="40" name="Oval 39">
              <a:extLst>
                <a:ext uri="{FF2B5EF4-FFF2-40B4-BE49-F238E27FC236}">
                  <a16:creationId xmlns:a16="http://schemas.microsoft.com/office/drawing/2014/main" id="{E6338A9A-49A1-B04D-B479-43604A5CD6D5}"/>
                </a:ext>
              </a:extLst>
            </p:cNvPr>
            <p:cNvSpPr/>
            <p:nvPr/>
          </p:nvSpPr>
          <p:spPr>
            <a:xfrm>
              <a:off x="6201388"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3151B6D8-101B-F34D-992A-1668DB5D0067}"/>
                </a:ext>
              </a:extLst>
            </p:cNvPr>
            <p:cNvSpPr/>
            <p:nvPr/>
          </p:nvSpPr>
          <p:spPr>
            <a:xfrm>
              <a:off x="6201389"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2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4" y="565575"/>
                    <a:pt x="565362"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41">
              <a:extLst>
                <a:ext uri="{FF2B5EF4-FFF2-40B4-BE49-F238E27FC236}">
                  <a16:creationId xmlns:a16="http://schemas.microsoft.com/office/drawing/2014/main" id="{21D4DE71-EB1A-E74C-9364-5FEC5377F4EF}"/>
                </a:ext>
              </a:extLst>
            </p:cNvPr>
            <p:cNvSpPr/>
            <p:nvPr/>
          </p:nvSpPr>
          <p:spPr>
            <a:xfrm>
              <a:off x="7564255" y="6292426"/>
              <a:ext cx="1130723" cy="565575"/>
            </a:xfrm>
            <a:custGeom>
              <a:avLst/>
              <a:gdLst>
                <a:gd name="connsiteX0" fmla="*/ 565362 w 1130723"/>
                <a:gd name="connsiteY0" fmla="*/ 0 h 565575"/>
                <a:gd name="connsiteX1" fmla="*/ 1130723 w 1130723"/>
                <a:gd name="connsiteY1" fmla="*/ 565362 h 565575"/>
                <a:gd name="connsiteX2" fmla="*/ 1130702 w 1130723"/>
                <a:gd name="connsiteY2" fmla="*/ 565575 h 565575"/>
                <a:gd name="connsiteX3" fmla="*/ 21 w 1130723"/>
                <a:gd name="connsiteY3" fmla="*/ 565575 h 565575"/>
                <a:gd name="connsiteX4" fmla="*/ 0 w 1130723"/>
                <a:gd name="connsiteY4" fmla="*/ 565362 h 565575"/>
                <a:gd name="connsiteX5" fmla="*/ 565362 w 1130723"/>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3" h="565575">
                  <a:moveTo>
                    <a:pt x="565362" y="0"/>
                  </a:moveTo>
                  <a:cubicBezTo>
                    <a:pt x="877602" y="0"/>
                    <a:pt x="1130723" y="253121"/>
                    <a:pt x="1130723" y="565362"/>
                  </a:cubicBezTo>
                  <a:lnTo>
                    <a:pt x="1130702" y="565575"/>
                  </a:lnTo>
                  <a:lnTo>
                    <a:pt x="21" y="565575"/>
                  </a:lnTo>
                  <a:lnTo>
                    <a:pt x="0" y="565362"/>
                  </a:lnTo>
                  <a:cubicBezTo>
                    <a:pt x="0" y="253121"/>
                    <a:pt x="253120"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Oval 42">
              <a:extLst>
                <a:ext uri="{FF2B5EF4-FFF2-40B4-BE49-F238E27FC236}">
                  <a16:creationId xmlns:a16="http://schemas.microsoft.com/office/drawing/2014/main" id="{BD99A5CD-9D3A-DA46-AD96-34B9DB522051}"/>
                </a:ext>
              </a:extLst>
            </p:cNvPr>
            <p:cNvSpPr/>
            <p:nvPr/>
          </p:nvSpPr>
          <p:spPr>
            <a:xfrm>
              <a:off x="7564253"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E6537DF9-74F2-924C-9B63-22B100C80C92}"/>
                </a:ext>
              </a:extLst>
            </p:cNvPr>
            <p:cNvSpPr/>
            <p:nvPr/>
          </p:nvSpPr>
          <p:spPr>
            <a:xfrm>
              <a:off x="7564253" y="217788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D7655457-8E4D-F34C-A595-66A45E9C3A1F}"/>
                </a:ext>
              </a:extLst>
            </p:cNvPr>
            <p:cNvSpPr/>
            <p:nvPr/>
          </p:nvSpPr>
          <p:spPr>
            <a:xfrm>
              <a:off x="7564253" y="80636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a:extLst>
                <a:ext uri="{FF2B5EF4-FFF2-40B4-BE49-F238E27FC236}">
                  <a16:creationId xmlns:a16="http://schemas.microsoft.com/office/drawing/2014/main" id="{FB0E8D2C-8947-E44C-BC5F-F81B083DAA3E}"/>
                </a:ext>
              </a:extLst>
            </p:cNvPr>
            <p:cNvSpPr/>
            <p:nvPr/>
          </p:nvSpPr>
          <p:spPr>
            <a:xfrm>
              <a:off x="7564254"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3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3" y="565575"/>
                    <a:pt x="565363"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46">
              <a:extLst>
                <a:ext uri="{FF2B5EF4-FFF2-40B4-BE49-F238E27FC236}">
                  <a16:creationId xmlns:a16="http://schemas.microsoft.com/office/drawing/2014/main" id="{ED57F45D-85B8-AC49-A2BA-E941F1BE7F15}"/>
                </a:ext>
              </a:extLst>
            </p:cNvPr>
            <p:cNvSpPr/>
            <p:nvPr/>
          </p:nvSpPr>
          <p:spPr>
            <a:xfrm>
              <a:off x="8927118"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2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2" y="565575"/>
                  </a:lnTo>
                  <a:lnTo>
                    <a:pt x="0" y="565362"/>
                  </a:lnTo>
                  <a:cubicBezTo>
                    <a:pt x="0" y="253121"/>
                    <a:pt x="253121" y="0"/>
                    <a:pt x="5653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Oval 47">
              <a:extLst>
                <a:ext uri="{FF2B5EF4-FFF2-40B4-BE49-F238E27FC236}">
                  <a16:creationId xmlns:a16="http://schemas.microsoft.com/office/drawing/2014/main" id="{DA576359-CAE3-634C-8DF8-A834BCD7D668}"/>
                </a:ext>
              </a:extLst>
            </p:cNvPr>
            <p:cNvSpPr/>
            <p:nvPr/>
          </p:nvSpPr>
          <p:spPr>
            <a:xfrm>
              <a:off x="8927118" y="492091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6343F35-6601-BD4A-B9A5-25361D0453D2}"/>
                </a:ext>
              </a:extLst>
            </p:cNvPr>
            <p:cNvSpPr/>
            <p:nvPr/>
          </p:nvSpPr>
          <p:spPr>
            <a:xfrm>
              <a:off x="8927118" y="354939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5ED1C169-DCD9-9C4B-91B1-519621155A64}"/>
                </a:ext>
              </a:extLst>
            </p:cNvPr>
            <p:cNvSpPr/>
            <p:nvPr/>
          </p:nvSpPr>
          <p:spPr>
            <a:xfrm>
              <a:off x="8927118" y="217788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32328AC7-E0BC-0E46-A25B-11D523EC8100}"/>
                </a:ext>
              </a:extLst>
            </p:cNvPr>
            <p:cNvSpPr/>
            <p:nvPr/>
          </p:nvSpPr>
          <p:spPr>
            <a:xfrm>
              <a:off x="8927118"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a:extLst>
                <a:ext uri="{FF2B5EF4-FFF2-40B4-BE49-F238E27FC236}">
                  <a16:creationId xmlns:a16="http://schemas.microsoft.com/office/drawing/2014/main" id="{32BBE02A-588F-6C4D-B310-694098C6A340}"/>
                </a:ext>
              </a:extLst>
            </p:cNvPr>
            <p:cNvSpPr/>
            <p:nvPr/>
          </p:nvSpPr>
          <p:spPr>
            <a:xfrm>
              <a:off x="8927117" y="0"/>
              <a:ext cx="1130726" cy="565576"/>
            </a:xfrm>
            <a:custGeom>
              <a:avLst/>
              <a:gdLst>
                <a:gd name="connsiteX0" fmla="*/ 22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2"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52">
              <a:extLst>
                <a:ext uri="{FF2B5EF4-FFF2-40B4-BE49-F238E27FC236}">
                  <a16:creationId xmlns:a16="http://schemas.microsoft.com/office/drawing/2014/main" id="{6751D5A0-C90A-0A44-8654-CFE1B719B353}"/>
                </a:ext>
              </a:extLst>
            </p:cNvPr>
            <p:cNvSpPr/>
            <p:nvPr/>
          </p:nvSpPr>
          <p:spPr>
            <a:xfrm>
              <a:off x="10289984"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1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1" y="565575"/>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Oval 53">
              <a:extLst>
                <a:ext uri="{FF2B5EF4-FFF2-40B4-BE49-F238E27FC236}">
                  <a16:creationId xmlns:a16="http://schemas.microsoft.com/office/drawing/2014/main" id="{0F0FA086-0D80-B74A-9B37-5EACDE30D61F}"/>
                </a:ext>
              </a:extLst>
            </p:cNvPr>
            <p:cNvSpPr/>
            <p:nvPr/>
          </p:nvSpPr>
          <p:spPr>
            <a:xfrm>
              <a:off x="10289984" y="492091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7022E302-2A55-8844-A50B-DC16D075E16B}"/>
                </a:ext>
              </a:extLst>
            </p:cNvPr>
            <p:cNvSpPr/>
            <p:nvPr/>
          </p:nvSpPr>
          <p:spPr>
            <a:xfrm>
              <a:off x="10289984"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F4B325F5-A048-2843-A40B-3B2B31ECED76}"/>
                </a:ext>
              </a:extLst>
            </p:cNvPr>
            <p:cNvSpPr/>
            <p:nvPr/>
          </p:nvSpPr>
          <p:spPr>
            <a:xfrm>
              <a:off x="10289984"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a:extLst>
                <a:ext uri="{FF2B5EF4-FFF2-40B4-BE49-F238E27FC236}">
                  <a16:creationId xmlns:a16="http://schemas.microsoft.com/office/drawing/2014/main" id="{7707B616-7E85-5442-B46B-AF9426A7A0E9}"/>
                </a:ext>
              </a:extLst>
            </p:cNvPr>
            <p:cNvSpPr/>
            <p:nvPr/>
          </p:nvSpPr>
          <p:spPr>
            <a:xfrm>
              <a:off x="10289983" y="0"/>
              <a:ext cx="1130726" cy="565576"/>
            </a:xfrm>
            <a:custGeom>
              <a:avLst/>
              <a:gdLst>
                <a:gd name="connsiteX0" fmla="*/ 21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1"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Freeform 57">
              <a:extLst>
                <a:ext uri="{FF2B5EF4-FFF2-40B4-BE49-F238E27FC236}">
                  <a16:creationId xmlns:a16="http://schemas.microsoft.com/office/drawing/2014/main" id="{08914A00-D181-5847-A150-77CE67F94369}"/>
                </a:ext>
              </a:extLst>
            </p:cNvPr>
            <p:cNvSpPr/>
            <p:nvPr/>
          </p:nvSpPr>
          <p:spPr>
            <a:xfrm>
              <a:off x="11652854" y="6295069"/>
              <a:ext cx="539146" cy="562931"/>
            </a:xfrm>
            <a:custGeom>
              <a:avLst/>
              <a:gdLst>
                <a:gd name="connsiteX0" fmla="*/ 539146 w 539146"/>
                <a:gd name="connsiteY0" fmla="*/ 0 h 562931"/>
                <a:gd name="connsiteX1" fmla="*/ 539146 w 539146"/>
                <a:gd name="connsiteY1" fmla="*/ 562931 h 562931"/>
                <a:gd name="connsiteX2" fmla="*/ 21 w 539146"/>
                <a:gd name="connsiteY2" fmla="*/ 562931 h 562931"/>
                <a:gd name="connsiteX3" fmla="*/ 0 w 539146"/>
                <a:gd name="connsiteY3" fmla="*/ 562719 h 562931"/>
                <a:gd name="connsiteX4" fmla="*/ 451422 w 539146"/>
                <a:gd name="connsiteY4" fmla="*/ 8843 h 562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6" h="562931">
                  <a:moveTo>
                    <a:pt x="539146" y="0"/>
                  </a:moveTo>
                  <a:lnTo>
                    <a:pt x="539146" y="562931"/>
                  </a:lnTo>
                  <a:lnTo>
                    <a:pt x="21" y="562931"/>
                  </a:lnTo>
                  <a:lnTo>
                    <a:pt x="0" y="562719"/>
                  </a:lnTo>
                  <a:cubicBezTo>
                    <a:pt x="0" y="289508"/>
                    <a:pt x="193796" y="61561"/>
                    <a:pt x="451422"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Freeform 58">
              <a:extLst>
                <a:ext uri="{FF2B5EF4-FFF2-40B4-BE49-F238E27FC236}">
                  <a16:creationId xmlns:a16="http://schemas.microsoft.com/office/drawing/2014/main" id="{DAF2D976-5F49-2848-B465-C85708A6D706}"/>
                </a:ext>
              </a:extLst>
            </p:cNvPr>
            <p:cNvSpPr/>
            <p:nvPr/>
          </p:nvSpPr>
          <p:spPr>
            <a:xfrm>
              <a:off x="11652853" y="4923555"/>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59">
              <a:extLst>
                <a:ext uri="{FF2B5EF4-FFF2-40B4-BE49-F238E27FC236}">
                  <a16:creationId xmlns:a16="http://schemas.microsoft.com/office/drawing/2014/main" id="{5E333474-B850-354C-A2E2-01735C948D47}"/>
                </a:ext>
              </a:extLst>
            </p:cNvPr>
            <p:cNvSpPr/>
            <p:nvPr/>
          </p:nvSpPr>
          <p:spPr>
            <a:xfrm>
              <a:off x="11652853" y="3552039"/>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Freeform 60">
              <a:extLst>
                <a:ext uri="{FF2B5EF4-FFF2-40B4-BE49-F238E27FC236}">
                  <a16:creationId xmlns:a16="http://schemas.microsoft.com/office/drawing/2014/main" id="{BC25646C-71B3-4A44-A4FE-C3CABE5580BB}"/>
                </a:ext>
              </a:extLst>
            </p:cNvPr>
            <p:cNvSpPr/>
            <p:nvPr/>
          </p:nvSpPr>
          <p:spPr>
            <a:xfrm>
              <a:off x="11652853" y="2180524"/>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9"/>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 name="Freeform 61">
              <a:extLst>
                <a:ext uri="{FF2B5EF4-FFF2-40B4-BE49-F238E27FC236}">
                  <a16:creationId xmlns:a16="http://schemas.microsoft.com/office/drawing/2014/main" id="{B598CFE9-67EE-E342-9EF7-F40A1E0BE59E}"/>
                </a:ext>
              </a:extLst>
            </p:cNvPr>
            <p:cNvSpPr/>
            <p:nvPr/>
          </p:nvSpPr>
          <p:spPr>
            <a:xfrm>
              <a:off x="11652853" y="809010"/>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Freeform 62">
              <a:extLst>
                <a:ext uri="{FF2B5EF4-FFF2-40B4-BE49-F238E27FC236}">
                  <a16:creationId xmlns:a16="http://schemas.microsoft.com/office/drawing/2014/main" id="{1E29AD13-94FE-1349-A28E-10F6E780F510}"/>
                </a:ext>
              </a:extLst>
            </p:cNvPr>
            <p:cNvSpPr/>
            <p:nvPr/>
          </p:nvSpPr>
          <p:spPr>
            <a:xfrm>
              <a:off x="11652853" y="1"/>
              <a:ext cx="539147" cy="562933"/>
            </a:xfrm>
            <a:custGeom>
              <a:avLst/>
              <a:gdLst>
                <a:gd name="connsiteX0" fmla="*/ 22 w 539147"/>
                <a:gd name="connsiteY0" fmla="*/ 0 h 562933"/>
                <a:gd name="connsiteX1" fmla="*/ 539147 w 539147"/>
                <a:gd name="connsiteY1" fmla="*/ 0 h 562933"/>
                <a:gd name="connsiteX2" fmla="*/ 539147 w 539147"/>
                <a:gd name="connsiteY2" fmla="*/ 562933 h 562933"/>
                <a:gd name="connsiteX3" fmla="*/ 451423 w 539147"/>
                <a:gd name="connsiteY3" fmla="*/ 554090 h 562933"/>
                <a:gd name="connsiteX4" fmla="*/ 0 w 539147"/>
                <a:gd name="connsiteY4" fmla="*/ 214 h 56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562933">
                  <a:moveTo>
                    <a:pt x="22" y="0"/>
                  </a:moveTo>
                  <a:lnTo>
                    <a:pt x="539147" y="0"/>
                  </a:lnTo>
                  <a:lnTo>
                    <a:pt x="539147" y="562933"/>
                  </a:lnTo>
                  <a:lnTo>
                    <a:pt x="451423" y="554090"/>
                  </a:lnTo>
                  <a:cubicBezTo>
                    <a:pt x="193797" y="501372"/>
                    <a:pt x="0" y="27342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50648E-B4D5-4145-84E7-46B5793EA68B}"/>
              </a:ext>
            </a:extLst>
          </p:cNvPr>
          <p:cNvSpPr>
            <a:spLocks noGrp="1"/>
          </p:cNvSpPr>
          <p:nvPr>
            <p:ph type="title"/>
          </p:nvPr>
        </p:nvSpPr>
        <p:spPr>
          <a:xfrm>
            <a:off x="565150" y="768351"/>
            <a:ext cx="5066001" cy="2334768"/>
          </a:xfrm>
        </p:spPr>
        <p:txBody>
          <a:bodyPr anchor="t"/>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E3B92A6-7558-3148-B855-5BC58B4159C5}"/>
              </a:ext>
            </a:extLst>
          </p:cNvPr>
          <p:cNvSpPr>
            <a:spLocks noGrp="1"/>
          </p:cNvSpPr>
          <p:nvPr>
            <p:ph type="body" idx="1"/>
          </p:nvPr>
        </p:nvSpPr>
        <p:spPr>
          <a:xfrm>
            <a:off x="565150" y="4255453"/>
            <a:ext cx="5066001" cy="1500187"/>
          </a:xfrm>
        </p:spPr>
        <p:txBody>
          <a:bodyPr anchor="b"/>
          <a:lstStyle>
            <a:lvl1pPr marL="0" indent="0">
              <a:buNone/>
              <a:defRPr sz="2400">
                <a:solidFill>
                  <a:schemeClr val="bg1">
                    <a:lumMod val="6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3A0B541-D211-974B-97FE-C1F9473ABE9D}"/>
              </a:ext>
            </a:extLst>
          </p:cNvPr>
          <p:cNvSpPr>
            <a:spLocks noGrp="1"/>
          </p:cNvSpPr>
          <p:nvPr>
            <p:ph type="dt" sz="half" idx="10"/>
          </p:nvPr>
        </p:nvSpPr>
        <p:spPr/>
        <p:txBody>
          <a:bodyPr/>
          <a:lstStyle/>
          <a:p>
            <a:fld id="{A5B0A250-5CC0-1746-B209-08E8B0DAE6AF}" type="datetimeFigureOut">
              <a:rPr lang="en-US" smtClean="0"/>
              <a:t>12/17/2021</a:t>
            </a:fld>
            <a:endParaRPr lang="en-US" dirty="0"/>
          </a:p>
        </p:txBody>
      </p:sp>
      <p:sp>
        <p:nvSpPr>
          <p:cNvPr id="5" name="Footer Placeholder 4">
            <a:extLst>
              <a:ext uri="{FF2B5EF4-FFF2-40B4-BE49-F238E27FC236}">
                <a16:creationId xmlns:a16="http://schemas.microsoft.com/office/drawing/2014/main" id="{A1727FB0-D95A-D543-8E29-6E5F22B491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9C4404-F49D-9F48-A10B-1F60870B4450}"/>
              </a:ext>
            </a:extLst>
          </p:cNvPr>
          <p:cNvSpPr>
            <a:spLocks noGrp="1"/>
          </p:cNvSpPr>
          <p:nvPr>
            <p:ph type="sldNum" sz="quarter" idx="12"/>
          </p:nvPr>
        </p:nvSpPr>
        <p:spPr>
          <a:xfrm>
            <a:off x="4817335" y="6141085"/>
            <a:ext cx="813816" cy="365125"/>
          </a:xfrm>
        </p:spPr>
        <p:txBody>
          <a:bodyPr/>
          <a:lstStyle/>
          <a:p>
            <a:fld id="{49ABCAEC-7D34-E549-A96E-FCEDAADBE4B0}" type="slidenum">
              <a:rPr lang="en-US" smtClean="0"/>
              <a:t>‹#›</a:t>
            </a:fld>
            <a:endParaRPr lang="en-US" dirty="0"/>
          </a:p>
        </p:txBody>
      </p:sp>
      <p:cxnSp>
        <p:nvCxnSpPr>
          <p:cNvPr id="7" name="Straight Connector 6">
            <a:extLst>
              <a:ext uri="{FF2B5EF4-FFF2-40B4-BE49-F238E27FC236}">
                <a16:creationId xmlns:a16="http://schemas.microsoft.com/office/drawing/2014/main" id="{2D6A1FD1-D82F-3141-8687-8D7C0631C215}"/>
              </a:ext>
            </a:extLst>
          </p:cNvPr>
          <p:cNvCxnSpPr>
            <a:cxnSpLocks/>
          </p:cNvCxnSpPr>
          <p:nvPr/>
        </p:nvCxnSpPr>
        <p:spPr>
          <a:xfrm>
            <a:off x="565150" y="6087110"/>
            <a:ext cx="50660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0189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42ECFEB-12CF-4C4F-BC8A-5816C27CA565}"/>
              </a:ext>
            </a:extLst>
          </p:cNvPr>
          <p:cNvGrpSpPr/>
          <p:nvPr/>
        </p:nvGrpSpPr>
        <p:grpSpPr>
          <a:xfrm>
            <a:off x="10290315" y="0"/>
            <a:ext cx="1901686" cy="6858000"/>
            <a:chOff x="10290315" y="0"/>
            <a:chExt cx="1901686" cy="6858000"/>
          </a:xfrm>
        </p:grpSpPr>
        <p:sp>
          <p:nvSpPr>
            <p:cNvPr id="18" name="Oval 17">
              <a:extLst>
                <a:ext uri="{FF2B5EF4-FFF2-40B4-BE49-F238E27FC236}">
                  <a16:creationId xmlns:a16="http://schemas.microsoft.com/office/drawing/2014/main" id="{626C9482-2804-144B-88B2-0AF191BD757D}"/>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71363F79-96BD-9240-86E2-DF26C9C2437D}"/>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153F0BF1-DA57-1D49-82F0-802F4D385A85}"/>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8CD42A1B-A03A-C946-8A2A-CE437EA433FD}"/>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5591FE00-3AAF-9B4B-8107-E94D50828227}"/>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149E92E9-89A7-4842-B271-411C7DF75D2D}"/>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4DC29C99-0841-9F46-AB1A-E9751DFE4487}"/>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EE0AB684-BDA8-014B-8DCC-125F8B8DCEE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540E05-0F5F-6243-AD57-66BFC33ADBAC}"/>
              </a:ext>
            </a:extLst>
          </p:cNvPr>
          <p:cNvSpPr>
            <a:spLocks noGrp="1"/>
          </p:cNvSpPr>
          <p:nvPr>
            <p:ph sz="half" idx="1"/>
          </p:nvPr>
        </p:nvSpPr>
        <p:spPr>
          <a:xfrm>
            <a:off x="562851" y="2365755"/>
            <a:ext cx="5239512" cy="3395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170B3A4-11FE-D94C-9B93-255E36231064}"/>
              </a:ext>
            </a:extLst>
          </p:cNvPr>
          <p:cNvSpPr>
            <a:spLocks noGrp="1"/>
          </p:cNvSpPr>
          <p:nvPr>
            <p:ph sz="half" idx="2"/>
          </p:nvPr>
        </p:nvSpPr>
        <p:spPr>
          <a:xfrm>
            <a:off x="6389638" y="2365755"/>
            <a:ext cx="5239512" cy="3395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67BEEAF-F881-6E48-84AF-E5CEEF1C7167}"/>
              </a:ext>
            </a:extLst>
          </p:cNvPr>
          <p:cNvSpPr>
            <a:spLocks noGrp="1"/>
          </p:cNvSpPr>
          <p:nvPr>
            <p:ph type="dt" sz="half" idx="10"/>
          </p:nvPr>
        </p:nvSpPr>
        <p:spPr/>
        <p:txBody>
          <a:bodyPr/>
          <a:lstStyle/>
          <a:p>
            <a:fld id="{A5B0A250-5CC0-1746-B209-08E8B0DAE6AF}" type="datetimeFigureOut">
              <a:rPr lang="en-US" smtClean="0"/>
              <a:t>12/17/2021</a:t>
            </a:fld>
            <a:endParaRPr lang="en-US" dirty="0"/>
          </a:p>
        </p:txBody>
      </p:sp>
      <p:sp>
        <p:nvSpPr>
          <p:cNvPr id="6" name="Footer Placeholder 5">
            <a:extLst>
              <a:ext uri="{FF2B5EF4-FFF2-40B4-BE49-F238E27FC236}">
                <a16:creationId xmlns:a16="http://schemas.microsoft.com/office/drawing/2014/main" id="{9C472753-1CC3-9244-9AF0-6927018A64F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DD55D0-FCC7-AC42-9810-9B49E3348958}"/>
              </a:ext>
            </a:extLst>
          </p:cNvPr>
          <p:cNvSpPr>
            <a:spLocks noGrp="1"/>
          </p:cNvSpPr>
          <p:nvPr>
            <p:ph type="sldNum" sz="quarter" idx="12"/>
          </p:nvPr>
        </p:nvSpPr>
        <p:spPr/>
        <p:txBody>
          <a:bodyPr/>
          <a:lstStyle/>
          <a:p>
            <a:fld id="{49ABCAEC-7D34-E549-A96E-FCEDAADBE4B0}" type="slidenum">
              <a:rPr lang="en-US" smtClean="0"/>
              <a:t>‹#›</a:t>
            </a:fld>
            <a:endParaRPr lang="en-US" dirty="0"/>
          </a:p>
        </p:txBody>
      </p:sp>
      <p:cxnSp>
        <p:nvCxnSpPr>
          <p:cNvPr id="8" name="Straight Connector 7">
            <a:extLst>
              <a:ext uri="{FF2B5EF4-FFF2-40B4-BE49-F238E27FC236}">
                <a16:creationId xmlns:a16="http://schemas.microsoft.com/office/drawing/2014/main" id="{5FC736C3-88FB-244C-83B8-B2856998D221}"/>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366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7D16A9C-7411-5242-A59C-816B8907E3BE}"/>
              </a:ext>
            </a:extLst>
          </p:cNvPr>
          <p:cNvGrpSpPr/>
          <p:nvPr/>
        </p:nvGrpSpPr>
        <p:grpSpPr>
          <a:xfrm>
            <a:off x="10290315" y="0"/>
            <a:ext cx="1901686" cy="6858000"/>
            <a:chOff x="10290315" y="0"/>
            <a:chExt cx="1901686" cy="6858000"/>
          </a:xfrm>
        </p:grpSpPr>
        <p:sp>
          <p:nvSpPr>
            <p:cNvPr id="20" name="Oval 19">
              <a:extLst>
                <a:ext uri="{FF2B5EF4-FFF2-40B4-BE49-F238E27FC236}">
                  <a16:creationId xmlns:a16="http://schemas.microsoft.com/office/drawing/2014/main" id="{A997260B-7D44-7049-B605-7FD6E6CE5612}"/>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5D6AF601-77C3-D74A-B1E5-7F33703A6927}"/>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4DFCA921-0F9E-2E41-A285-75409E25501A}"/>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120B9E03-438B-FC42-9DA1-835D5BC3FE88}"/>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4D670E1F-61CD-8940-A898-6D5092A78BB9}"/>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080C64CF-0C6A-3449-9709-AE038C4A7995}"/>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5">
              <a:extLst>
                <a:ext uri="{FF2B5EF4-FFF2-40B4-BE49-F238E27FC236}">
                  <a16:creationId xmlns:a16="http://schemas.microsoft.com/office/drawing/2014/main" id="{FEC46D5B-957F-A24C-8E36-CC71F660EC8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9058182F-7B5E-FD42-AFC6-A3848D8332AC}"/>
              </a:ext>
            </a:extLst>
          </p:cNvPr>
          <p:cNvSpPr>
            <a:spLocks noGrp="1"/>
          </p:cNvSpPr>
          <p:nvPr>
            <p:ph type="title"/>
          </p:nvPr>
        </p:nvSpPr>
        <p:spPr>
          <a:xfrm>
            <a:off x="566928" y="768096"/>
            <a:ext cx="7333488" cy="127101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FD9E4DE-75C0-C841-A68D-9D7BBAD76C5E}"/>
              </a:ext>
            </a:extLst>
          </p:cNvPr>
          <p:cNvSpPr>
            <a:spLocks noGrp="1"/>
          </p:cNvSpPr>
          <p:nvPr>
            <p:ph type="body" idx="1"/>
          </p:nvPr>
        </p:nvSpPr>
        <p:spPr>
          <a:xfrm>
            <a:off x="562149" y="2365756"/>
            <a:ext cx="5239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5C87F7-356E-9E43-97A0-D972B22853DA}"/>
              </a:ext>
            </a:extLst>
          </p:cNvPr>
          <p:cNvSpPr>
            <a:spLocks noGrp="1"/>
          </p:cNvSpPr>
          <p:nvPr>
            <p:ph sz="half" idx="2"/>
          </p:nvPr>
        </p:nvSpPr>
        <p:spPr>
          <a:xfrm>
            <a:off x="562149" y="3189668"/>
            <a:ext cx="5239512" cy="257155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DAB4C28-30CB-CC4E-A25E-F4FEFA49BCA5}"/>
              </a:ext>
            </a:extLst>
          </p:cNvPr>
          <p:cNvSpPr>
            <a:spLocks noGrp="1"/>
          </p:cNvSpPr>
          <p:nvPr>
            <p:ph type="body" sz="quarter" idx="3"/>
          </p:nvPr>
        </p:nvSpPr>
        <p:spPr>
          <a:xfrm>
            <a:off x="6383066" y="2365756"/>
            <a:ext cx="5239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9ED0191-963B-1E4C-BEC5-9B42E39514A3}"/>
              </a:ext>
            </a:extLst>
          </p:cNvPr>
          <p:cNvSpPr>
            <a:spLocks noGrp="1"/>
          </p:cNvSpPr>
          <p:nvPr>
            <p:ph sz="quarter" idx="4"/>
          </p:nvPr>
        </p:nvSpPr>
        <p:spPr>
          <a:xfrm>
            <a:off x="6383066" y="3189668"/>
            <a:ext cx="5239512" cy="257155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F0E0BED-3EB7-BB4A-A556-FA967FB0115F}"/>
              </a:ext>
            </a:extLst>
          </p:cNvPr>
          <p:cNvSpPr>
            <a:spLocks noGrp="1"/>
          </p:cNvSpPr>
          <p:nvPr>
            <p:ph type="dt" sz="half" idx="10"/>
          </p:nvPr>
        </p:nvSpPr>
        <p:spPr/>
        <p:txBody>
          <a:bodyPr/>
          <a:lstStyle/>
          <a:p>
            <a:fld id="{A5B0A250-5CC0-1746-B209-08E8B0DAE6AF}" type="datetimeFigureOut">
              <a:rPr lang="en-US" smtClean="0"/>
              <a:t>12/17/2021</a:t>
            </a:fld>
            <a:endParaRPr lang="en-US" dirty="0"/>
          </a:p>
        </p:txBody>
      </p:sp>
      <p:sp>
        <p:nvSpPr>
          <p:cNvPr id="8" name="Footer Placeholder 7">
            <a:extLst>
              <a:ext uri="{FF2B5EF4-FFF2-40B4-BE49-F238E27FC236}">
                <a16:creationId xmlns:a16="http://schemas.microsoft.com/office/drawing/2014/main" id="{B6A2466A-4D90-174C-B382-AC4674D7215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6EADE49-8082-214B-9742-5EE8DA2E9FFE}"/>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10" name="Straight Connector 9">
            <a:extLst>
              <a:ext uri="{FF2B5EF4-FFF2-40B4-BE49-F238E27FC236}">
                <a16:creationId xmlns:a16="http://schemas.microsoft.com/office/drawing/2014/main" id="{75E39200-18D5-014B-BAB8-FF5D0BA15E0C}"/>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8237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7DF52F6-A06E-0343-95B8-DAAC38DB4B8C}"/>
              </a:ext>
            </a:extLst>
          </p:cNvPr>
          <p:cNvGrpSpPr/>
          <p:nvPr/>
        </p:nvGrpSpPr>
        <p:grpSpPr>
          <a:xfrm>
            <a:off x="10290315" y="0"/>
            <a:ext cx="1901686" cy="6858000"/>
            <a:chOff x="10290315" y="0"/>
            <a:chExt cx="1901686" cy="6858000"/>
          </a:xfrm>
        </p:grpSpPr>
        <p:sp>
          <p:nvSpPr>
            <p:cNvPr id="16" name="Oval 15">
              <a:extLst>
                <a:ext uri="{FF2B5EF4-FFF2-40B4-BE49-F238E27FC236}">
                  <a16:creationId xmlns:a16="http://schemas.microsoft.com/office/drawing/2014/main" id="{67092C52-7052-0749-9DA0-9374DBF495AE}"/>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C64E1C2F-81E1-C44D-859C-946596C950F2}"/>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53626485-4263-0A44-9561-E278A7056C33}"/>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7D45AAB5-3CCC-DE4A-A962-3702911B55CC}"/>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8CAFB16F-8EDE-D44F-A51E-34EDC41E7404}"/>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DCD51329-732C-BB4C-98E5-715BAF9F8853}"/>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192B5D44-BC55-AF4C-984D-C8231B22F80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FA1E9E2-564E-7049-A22F-BB5B876BABB5}"/>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B6359D05-C08D-7747-B2FC-3F62B3357315}"/>
              </a:ext>
            </a:extLst>
          </p:cNvPr>
          <p:cNvSpPr>
            <a:spLocks noGrp="1"/>
          </p:cNvSpPr>
          <p:nvPr>
            <p:ph type="dt" sz="half" idx="10"/>
          </p:nvPr>
        </p:nvSpPr>
        <p:spPr/>
        <p:txBody>
          <a:bodyPr/>
          <a:lstStyle/>
          <a:p>
            <a:fld id="{A5B0A250-5CC0-1746-B209-08E8B0DAE6AF}" type="datetimeFigureOut">
              <a:rPr lang="en-US" smtClean="0"/>
              <a:t>12/17/2021</a:t>
            </a:fld>
            <a:endParaRPr lang="en-US" dirty="0"/>
          </a:p>
        </p:txBody>
      </p:sp>
      <p:sp>
        <p:nvSpPr>
          <p:cNvPr id="4" name="Footer Placeholder 3">
            <a:extLst>
              <a:ext uri="{FF2B5EF4-FFF2-40B4-BE49-F238E27FC236}">
                <a16:creationId xmlns:a16="http://schemas.microsoft.com/office/drawing/2014/main" id="{8E2FF615-BB08-A844-B689-BAA7C50407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63A67D-F96F-4849-8C83-49CC3A6539BB}"/>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6" name="Straight Connector 5">
            <a:extLst>
              <a:ext uri="{FF2B5EF4-FFF2-40B4-BE49-F238E27FC236}">
                <a16:creationId xmlns:a16="http://schemas.microsoft.com/office/drawing/2014/main" id="{1DCFAAB9-2B6B-8D4C-A748-433E2C393EA6}"/>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6183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798BCA70-D63D-40F6-B9B3-4E49B96E27FB}"/>
              </a:ext>
            </a:extLst>
          </p:cNvPr>
          <p:cNvSpPr>
            <a:spLocks noGrp="1"/>
          </p:cNvSpPr>
          <p:nvPr>
            <p:ph type="dt" sz="half" idx="10"/>
          </p:nvPr>
        </p:nvSpPr>
        <p:spPr/>
        <p:txBody>
          <a:bodyPr/>
          <a:lstStyle/>
          <a:p>
            <a:fld id="{A5B0A250-5CC0-1746-B209-08E8B0DAE6AF}" type="datetimeFigureOut">
              <a:rPr lang="en-US" smtClean="0"/>
              <a:pPr/>
              <a:t>12/17/2021</a:t>
            </a:fld>
            <a:endParaRPr lang="en-US" dirty="0"/>
          </a:p>
        </p:txBody>
      </p:sp>
      <p:sp>
        <p:nvSpPr>
          <p:cNvPr id="6" name="Footer Placeholder 5">
            <a:extLst>
              <a:ext uri="{FF2B5EF4-FFF2-40B4-BE49-F238E27FC236}">
                <a16:creationId xmlns:a16="http://schemas.microsoft.com/office/drawing/2014/main" id="{72F12559-BD91-4904-A24A-0CF0A2324A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B658BB7-74A5-4A6F-A0FF-021E68F02BFF}"/>
              </a:ext>
            </a:extLst>
          </p:cNvPr>
          <p:cNvSpPr>
            <a:spLocks noGrp="1"/>
          </p:cNvSpPr>
          <p:nvPr>
            <p:ph type="sldNum" sz="quarter" idx="12"/>
          </p:nvPr>
        </p:nvSpPr>
        <p:spPr/>
        <p:txBody>
          <a:bodyPr/>
          <a:lstStyle/>
          <a:p>
            <a:fld id="{49ABCAEC-7D34-E549-A96E-FCEDAADBE4B0}" type="slidenum">
              <a:rPr lang="en-US" smtClean="0"/>
              <a:pPr/>
              <a:t>‹#›</a:t>
            </a:fld>
            <a:endParaRPr lang="en-US" dirty="0"/>
          </a:p>
        </p:txBody>
      </p:sp>
    </p:spTree>
    <p:extLst>
      <p:ext uri="{BB962C8B-B14F-4D97-AF65-F5344CB8AC3E}">
        <p14:creationId xmlns:p14="http://schemas.microsoft.com/office/powerpoint/2010/main" val="453479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D0914A35-7AAF-4B42-9C68-47A633EFD9D0}"/>
              </a:ext>
            </a:extLst>
          </p:cNvPr>
          <p:cNvGrpSpPr/>
          <p:nvPr/>
        </p:nvGrpSpPr>
        <p:grpSpPr>
          <a:xfrm>
            <a:off x="10290315" y="0"/>
            <a:ext cx="1901686" cy="6858000"/>
            <a:chOff x="10290315" y="0"/>
            <a:chExt cx="1901686" cy="6858000"/>
          </a:xfrm>
        </p:grpSpPr>
        <p:sp>
          <p:nvSpPr>
            <p:cNvPr id="18" name="Freeform 17">
              <a:extLst>
                <a:ext uri="{FF2B5EF4-FFF2-40B4-BE49-F238E27FC236}">
                  <a16:creationId xmlns:a16="http://schemas.microsoft.com/office/drawing/2014/main" id="{DABCED79-0E70-FB4D-ABF2-D859BF5556E4}"/>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8364885D-A3A4-5144-AB4E-7624F27287E6}"/>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D22073D5-CC72-0549-BD26-F7AF9851BE45}"/>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1827A049-C9FD-554E-9B01-F151B0D9E86B}"/>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76832559-4D18-8744-AB91-9FCFAB732477}"/>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BF97A623-E5DC-1B44-B687-8643B9F0D741}"/>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3637BBE1-2C82-4E45-B5C5-35E07B05EA4E}"/>
              </a:ext>
            </a:extLst>
          </p:cNvPr>
          <p:cNvSpPr>
            <a:spLocks noGrp="1"/>
          </p:cNvSpPr>
          <p:nvPr>
            <p:ph type="title"/>
          </p:nvPr>
        </p:nvSpPr>
        <p:spPr>
          <a:xfrm>
            <a:off x="565151" y="764973"/>
            <a:ext cx="3609982" cy="1395043"/>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4201F2E-A734-364B-8A7D-990D6B8893D0}"/>
              </a:ext>
            </a:extLst>
          </p:cNvPr>
          <p:cNvSpPr>
            <a:spLocks noGrp="1"/>
          </p:cNvSpPr>
          <p:nvPr>
            <p:ph idx="1"/>
          </p:nvPr>
        </p:nvSpPr>
        <p:spPr>
          <a:xfrm>
            <a:off x="5104832" y="770890"/>
            <a:ext cx="6112517" cy="4800570"/>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D57CBAD9-5515-1748-8E77-F48160F4ED1C}"/>
              </a:ext>
            </a:extLst>
          </p:cNvPr>
          <p:cNvSpPr>
            <a:spLocks noGrp="1"/>
          </p:cNvSpPr>
          <p:nvPr>
            <p:ph type="body" sz="half" idx="2"/>
          </p:nvPr>
        </p:nvSpPr>
        <p:spPr>
          <a:xfrm>
            <a:off x="565150" y="2160016"/>
            <a:ext cx="3609983" cy="37089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A6C22B-80D4-AA42-9999-401E37B469C0}"/>
              </a:ext>
            </a:extLst>
          </p:cNvPr>
          <p:cNvSpPr>
            <a:spLocks noGrp="1"/>
          </p:cNvSpPr>
          <p:nvPr>
            <p:ph type="dt" sz="half" idx="10"/>
          </p:nvPr>
        </p:nvSpPr>
        <p:spPr/>
        <p:txBody>
          <a:bodyPr/>
          <a:lstStyle/>
          <a:p>
            <a:fld id="{A5B0A250-5CC0-1746-B209-08E8B0DAE6AF}" type="datetimeFigureOut">
              <a:rPr lang="en-US" smtClean="0"/>
              <a:t>12/17/2021</a:t>
            </a:fld>
            <a:endParaRPr lang="en-US" dirty="0"/>
          </a:p>
        </p:txBody>
      </p:sp>
      <p:sp>
        <p:nvSpPr>
          <p:cNvPr id="6" name="Footer Placeholder 5">
            <a:extLst>
              <a:ext uri="{FF2B5EF4-FFF2-40B4-BE49-F238E27FC236}">
                <a16:creationId xmlns:a16="http://schemas.microsoft.com/office/drawing/2014/main" id="{03055DE4-33E8-7F4B-9334-95EA60845C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470FA5-21EE-D742-8F01-C1BAE0FDB064}"/>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8" name="Straight Connector 7">
            <a:extLst>
              <a:ext uri="{FF2B5EF4-FFF2-40B4-BE49-F238E27FC236}">
                <a16:creationId xmlns:a16="http://schemas.microsoft.com/office/drawing/2014/main" id="{BEF966AA-D7DF-F84D-80D4-E216A641B005}"/>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0399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10D391A-F01E-4947-8A01-95438AA0B323}"/>
              </a:ext>
            </a:extLst>
          </p:cNvPr>
          <p:cNvGrpSpPr/>
          <p:nvPr/>
        </p:nvGrpSpPr>
        <p:grpSpPr>
          <a:xfrm>
            <a:off x="10290315" y="0"/>
            <a:ext cx="1901686" cy="6858000"/>
            <a:chOff x="10290315" y="0"/>
            <a:chExt cx="1901686" cy="6858000"/>
          </a:xfrm>
        </p:grpSpPr>
        <p:sp>
          <p:nvSpPr>
            <p:cNvPr id="17" name="Oval 16">
              <a:extLst>
                <a:ext uri="{FF2B5EF4-FFF2-40B4-BE49-F238E27FC236}">
                  <a16:creationId xmlns:a16="http://schemas.microsoft.com/office/drawing/2014/main" id="{7D499306-B4E0-064D-8F6C-96E9C4BD04DA}"/>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AF3D0241-0A21-8047-8CE3-B3FDD5FDF719}"/>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13083F97-6891-0447-957C-AB0834B826D2}"/>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B2EF7D75-E7C1-5147-A03B-3EC641CF3B08}"/>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A6D7CA94-94B4-C140-8C68-01C0ADFA1C71}"/>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211CD629-C318-A848-BDDE-BBA9465EBF9D}"/>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2A5AC1F8-1370-E946-977E-E4CFC6947BA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64CEE63B-B967-0A48-9623-2203767609F4}"/>
              </a:ext>
            </a:extLst>
          </p:cNvPr>
          <p:cNvSpPr>
            <a:spLocks noGrp="1"/>
          </p:cNvSpPr>
          <p:nvPr>
            <p:ph type="title"/>
          </p:nvPr>
        </p:nvSpPr>
        <p:spPr>
          <a:xfrm>
            <a:off x="565150" y="770889"/>
            <a:ext cx="3609983" cy="1389127"/>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211F680-28C8-FA44-9CD5-20709DA02EA0}"/>
              </a:ext>
            </a:extLst>
          </p:cNvPr>
          <p:cNvSpPr>
            <a:spLocks noGrp="1"/>
          </p:cNvSpPr>
          <p:nvPr>
            <p:ph type="pic" idx="1"/>
          </p:nvPr>
        </p:nvSpPr>
        <p:spPr>
          <a:xfrm>
            <a:off x="5223838" y="890816"/>
            <a:ext cx="6060136" cy="4870411"/>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BD507CD-197E-BB4C-83A6-DA3FC97A22C2}"/>
              </a:ext>
            </a:extLst>
          </p:cNvPr>
          <p:cNvSpPr>
            <a:spLocks noGrp="1"/>
          </p:cNvSpPr>
          <p:nvPr>
            <p:ph type="body" sz="half" idx="2"/>
          </p:nvPr>
        </p:nvSpPr>
        <p:spPr>
          <a:xfrm>
            <a:off x="565150" y="2160016"/>
            <a:ext cx="3609983" cy="360121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59E00AC-DF6C-D548-8A06-D6269BDB0A41}"/>
              </a:ext>
            </a:extLst>
          </p:cNvPr>
          <p:cNvSpPr>
            <a:spLocks noGrp="1"/>
          </p:cNvSpPr>
          <p:nvPr>
            <p:ph type="dt" sz="half" idx="10"/>
          </p:nvPr>
        </p:nvSpPr>
        <p:spPr/>
        <p:txBody>
          <a:bodyPr/>
          <a:lstStyle/>
          <a:p>
            <a:fld id="{A5B0A250-5CC0-1746-B209-08E8B0DAE6AF}" type="datetimeFigureOut">
              <a:rPr lang="en-US" smtClean="0"/>
              <a:t>12/17/2021</a:t>
            </a:fld>
            <a:endParaRPr lang="en-US" dirty="0"/>
          </a:p>
        </p:txBody>
      </p:sp>
      <p:sp>
        <p:nvSpPr>
          <p:cNvPr id="6" name="Footer Placeholder 5">
            <a:extLst>
              <a:ext uri="{FF2B5EF4-FFF2-40B4-BE49-F238E27FC236}">
                <a16:creationId xmlns:a16="http://schemas.microsoft.com/office/drawing/2014/main" id="{F8ED113B-57D4-9A4F-BFE0-2A3963B425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0D9954-FA18-8948-AA52-21CED059476D}"/>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8" name="Straight Connector 7">
            <a:extLst>
              <a:ext uri="{FF2B5EF4-FFF2-40B4-BE49-F238E27FC236}">
                <a16:creationId xmlns:a16="http://schemas.microsoft.com/office/drawing/2014/main" id="{5E3EB25D-2379-5040-B990-1C99B0B7D931}"/>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1826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ED46EE4-CE67-DD46-A751-9FEA049A22B8}"/>
              </a:ext>
            </a:extLst>
          </p:cNvPr>
          <p:cNvGrpSpPr/>
          <p:nvPr/>
        </p:nvGrpSpPr>
        <p:grpSpPr>
          <a:xfrm>
            <a:off x="8928528" y="0"/>
            <a:ext cx="3263472" cy="6858000"/>
            <a:chOff x="8928528" y="0"/>
            <a:chExt cx="3263472" cy="6858000"/>
          </a:xfrm>
        </p:grpSpPr>
        <p:sp>
          <p:nvSpPr>
            <p:cNvPr id="23" name="Oval 22">
              <a:extLst>
                <a:ext uri="{FF2B5EF4-FFF2-40B4-BE49-F238E27FC236}">
                  <a16:creationId xmlns:a16="http://schemas.microsoft.com/office/drawing/2014/main" id="{955C5B70-D34F-8A49-B220-808CE2BBB7F3}"/>
                </a:ext>
              </a:extLst>
            </p:cNvPr>
            <p:cNvSpPr/>
            <p:nvPr/>
          </p:nvSpPr>
          <p:spPr>
            <a:xfrm>
              <a:off x="8928528" y="491812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4BBFE624-6DBD-8541-B43B-180C0AFA21F0}"/>
                </a:ext>
              </a:extLst>
            </p:cNvPr>
            <p:cNvSpPr/>
            <p:nvPr/>
          </p:nvSpPr>
          <p:spPr>
            <a:xfrm>
              <a:off x="8928528" y="0"/>
              <a:ext cx="1130724" cy="565573"/>
            </a:xfrm>
            <a:custGeom>
              <a:avLst/>
              <a:gdLst>
                <a:gd name="connsiteX0" fmla="*/ 22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2"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6E01AC23-2120-A542-B140-5A29AA27A2C8}"/>
                </a:ext>
              </a:extLst>
            </p:cNvPr>
            <p:cNvSpPr/>
            <p:nvPr/>
          </p:nvSpPr>
          <p:spPr>
            <a:xfrm>
              <a:off x="10291391" y="6292417"/>
              <a:ext cx="1130724" cy="565583"/>
            </a:xfrm>
            <a:custGeom>
              <a:avLst/>
              <a:gdLst>
                <a:gd name="connsiteX0" fmla="*/ 565362 w 1130724"/>
                <a:gd name="connsiteY0" fmla="*/ 0 h 565583"/>
                <a:gd name="connsiteX1" fmla="*/ 1130724 w 1130724"/>
                <a:gd name="connsiteY1" fmla="*/ 565362 h 565583"/>
                <a:gd name="connsiteX2" fmla="*/ 1130702 w 1130724"/>
                <a:gd name="connsiteY2" fmla="*/ 565583 h 565583"/>
                <a:gd name="connsiteX3" fmla="*/ 22 w 1130724"/>
                <a:gd name="connsiteY3" fmla="*/ 565583 h 565583"/>
                <a:gd name="connsiteX4" fmla="*/ 0 w 1130724"/>
                <a:gd name="connsiteY4" fmla="*/ 565362 h 565583"/>
                <a:gd name="connsiteX5" fmla="*/ 565362 w 1130724"/>
                <a:gd name="connsiteY5" fmla="*/ 0 h 5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83">
                  <a:moveTo>
                    <a:pt x="565362" y="0"/>
                  </a:moveTo>
                  <a:cubicBezTo>
                    <a:pt x="877603" y="0"/>
                    <a:pt x="1130724" y="253121"/>
                    <a:pt x="1130724" y="565362"/>
                  </a:cubicBezTo>
                  <a:lnTo>
                    <a:pt x="1130702" y="565583"/>
                  </a:lnTo>
                  <a:lnTo>
                    <a:pt x="22" y="565583"/>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154689C0-9C35-9B4D-906B-DA287DA55A38}"/>
                </a:ext>
              </a:extLst>
            </p:cNvPr>
            <p:cNvSpPr/>
            <p:nvPr/>
          </p:nvSpPr>
          <p:spPr>
            <a:xfrm>
              <a:off x="10291392"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96570F0-11E0-6147-9053-E3A4B5DBA0E4}"/>
                </a:ext>
              </a:extLst>
            </p:cNvPr>
            <p:cNvSpPr/>
            <p:nvPr/>
          </p:nvSpPr>
          <p:spPr>
            <a:xfrm>
              <a:off x="10291392" y="2177876"/>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9BDD97F6-A366-B54A-B889-42E97AFEDE37}"/>
                </a:ext>
              </a:extLst>
            </p:cNvPr>
            <p:cNvSpPr/>
            <p:nvPr/>
          </p:nvSpPr>
          <p:spPr>
            <a:xfrm>
              <a:off x="10291392" y="806363"/>
              <a:ext cx="1130724" cy="11307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58E853BC-EE80-374B-B823-8D51A948C4CF}"/>
                </a:ext>
              </a:extLst>
            </p:cNvPr>
            <p:cNvSpPr/>
            <p:nvPr/>
          </p:nvSpPr>
          <p:spPr>
            <a:xfrm>
              <a:off x="10291392"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4B5B70B1-649D-9848-B5D4-6DE04D55F5F0}"/>
                </a:ext>
              </a:extLst>
            </p:cNvPr>
            <p:cNvSpPr/>
            <p:nvPr/>
          </p:nvSpPr>
          <p:spPr>
            <a:xfrm>
              <a:off x="11654256" y="6295201"/>
              <a:ext cx="537744" cy="562799"/>
            </a:xfrm>
            <a:custGeom>
              <a:avLst/>
              <a:gdLst>
                <a:gd name="connsiteX0" fmla="*/ 537744 w 537744"/>
                <a:gd name="connsiteY0" fmla="*/ 0 h 562799"/>
                <a:gd name="connsiteX1" fmla="*/ 537744 w 537744"/>
                <a:gd name="connsiteY1" fmla="*/ 562799 h 562799"/>
                <a:gd name="connsiteX2" fmla="*/ 22 w 537744"/>
                <a:gd name="connsiteY2" fmla="*/ 562799 h 562799"/>
                <a:gd name="connsiteX3" fmla="*/ 0 w 537744"/>
                <a:gd name="connsiteY3" fmla="*/ 562578 h 562799"/>
                <a:gd name="connsiteX4" fmla="*/ 451422 w 537744"/>
                <a:gd name="connsiteY4" fmla="*/ 8702 h 562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99">
                  <a:moveTo>
                    <a:pt x="537744" y="0"/>
                  </a:moveTo>
                  <a:lnTo>
                    <a:pt x="537744" y="562799"/>
                  </a:lnTo>
                  <a:lnTo>
                    <a:pt x="22" y="562799"/>
                  </a:lnTo>
                  <a:lnTo>
                    <a:pt x="0" y="562578"/>
                  </a:ln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46A2092A-2157-0A49-937F-BBAE14687DE7}"/>
                </a:ext>
              </a:extLst>
            </p:cNvPr>
            <p:cNvSpPr/>
            <p:nvPr/>
          </p:nvSpPr>
          <p:spPr>
            <a:xfrm>
              <a:off x="11654256" y="4923687"/>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F092371E-D526-AF43-816F-F7AEBA9FF166}"/>
                </a:ext>
              </a:extLst>
            </p:cNvPr>
            <p:cNvSpPr/>
            <p:nvPr/>
          </p:nvSpPr>
          <p:spPr>
            <a:xfrm>
              <a:off x="11654256" y="3552173"/>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32">
              <a:extLst>
                <a:ext uri="{FF2B5EF4-FFF2-40B4-BE49-F238E27FC236}">
                  <a16:creationId xmlns:a16="http://schemas.microsoft.com/office/drawing/2014/main" id="{06995714-B51E-E84A-9FD5-3AD33004E517}"/>
                </a:ext>
              </a:extLst>
            </p:cNvPr>
            <p:cNvSpPr/>
            <p:nvPr/>
          </p:nvSpPr>
          <p:spPr>
            <a:xfrm>
              <a:off x="11654256" y="2180659"/>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33">
              <a:extLst>
                <a:ext uri="{FF2B5EF4-FFF2-40B4-BE49-F238E27FC236}">
                  <a16:creationId xmlns:a16="http://schemas.microsoft.com/office/drawing/2014/main" id="{0FDB0CC5-76AA-6E44-8376-4EE649C1DE42}"/>
                </a:ext>
              </a:extLst>
            </p:cNvPr>
            <p:cNvSpPr/>
            <p:nvPr/>
          </p:nvSpPr>
          <p:spPr>
            <a:xfrm>
              <a:off x="11654256" y="809146"/>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34">
              <a:extLst>
                <a:ext uri="{FF2B5EF4-FFF2-40B4-BE49-F238E27FC236}">
                  <a16:creationId xmlns:a16="http://schemas.microsoft.com/office/drawing/2014/main" id="{3D981F0B-8982-1C45-8D7C-30E744003823}"/>
                </a:ext>
              </a:extLst>
            </p:cNvPr>
            <p:cNvSpPr/>
            <p:nvPr/>
          </p:nvSpPr>
          <p:spPr>
            <a:xfrm>
              <a:off x="11654256" y="0"/>
              <a:ext cx="537744" cy="562788"/>
            </a:xfrm>
            <a:custGeom>
              <a:avLst/>
              <a:gdLst>
                <a:gd name="connsiteX0" fmla="*/ 21 w 537744"/>
                <a:gd name="connsiteY0" fmla="*/ 0 h 562788"/>
                <a:gd name="connsiteX1" fmla="*/ 537744 w 537744"/>
                <a:gd name="connsiteY1" fmla="*/ 0 h 562788"/>
                <a:gd name="connsiteX2" fmla="*/ 537744 w 537744"/>
                <a:gd name="connsiteY2" fmla="*/ 562788 h 562788"/>
                <a:gd name="connsiteX3" fmla="*/ 451422 w 537744"/>
                <a:gd name="connsiteY3" fmla="*/ 554086 h 562788"/>
                <a:gd name="connsiteX4" fmla="*/ 0 w 537744"/>
                <a:gd name="connsiteY4" fmla="*/ 211 h 56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88">
                  <a:moveTo>
                    <a:pt x="21" y="0"/>
                  </a:moveTo>
                  <a:lnTo>
                    <a:pt x="537744" y="0"/>
                  </a:lnTo>
                  <a:lnTo>
                    <a:pt x="537744" y="562788"/>
                  </a:lnTo>
                  <a:lnTo>
                    <a:pt x="451422" y="554086"/>
                  </a:lnTo>
                  <a:cubicBezTo>
                    <a:pt x="193796" y="501368"/>
                    <a:pt x="0" y="273421"/>
                    <a:pt x="0" y="2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F76EEB7-1E87-0447-8CD6-DD220CF4EE59}"/>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BA8AE526-3A03-9B41-8C9F-27156E701C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D08D72-182D-C947-B3F7-B74948D0849B}"/>
              </a:ext>
            </a:extLst>
          </p:cNvPr>
          <p:cNvSpPr>
            <a:spLocks noGrp="1"/>
          </p:cNvSpPr>
          <p:nvPr>
            <p:ph type="dt" sz="half" idx="10"/>
          </p:nvPr>
        </p:nvSpPr>
        <p:spPr/>
        <p:txBody>
          <a:bodyPr/>
          <a:lstStyle/>
          <a:p>
            <a:fld id="{A5B0A250-5CC0-1746-B209-08E8B0DAE6AF}" type="datetimeFigureOut">
              <a:rPr lang="en-US" smtClean="0"/>
              <a:t>12/17/2021</a:t>
            </a:fld>
            <a:endParaRPr lang="en-US" dirty="0"/>
          </a:p>
        </p:txBody>
      </p:sp>
      <p:sp>
        <p:nvSpPr>
          <p:cNvPr id="5" name="Footer Placeholder 4">
            <a:extLst>
              <a:ext uri="{FF2B5EF4-FFF2-40B4-BE49-F238E27FC236}">
                <a16:creationId xmlns:a16="http://schemas.microsoft.com/office/drawing/2014/main" id="{B076E396-D059-AF4D-A1D9-C1347978AA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8845B6-87C0-2F4A-8146-00E911CDF70D}"/>
              </a:ext>
            </a:extLst>
          </p:cNvPr>
          <p:cNvSpPr>
            <a:spLocks noGrp="1"/>
          </p:cNvSpPr>
          <p:nvPr>
            <p:ph type="sldNum" sz="quarter" idx="12"/>
          </p:nvPr>
        </p:nvSpPr>
        <p:spPr>
          <a:xfrm>
            <a:off x="7086480" y="6141085"/>
            <a:ext cx="813816" cy="365125"/>
          </a:xfrm>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A78A912D-4325-C449-BF2E-F331A221C695}"/>
              </a:ext>
            </a:extLst>
          </p:cNvPr>
          <p:cNvCxnSpPr>
            <a:cxnSpLocks/>
          </p:cNvCxnSpPr>
          <p:nvPr/>
        </p:nvCxnSpPr>
        <p:spPr>
          <a:xfrm>
            <a:off x="565150" y="6087110"/>
            <a:ext cx="733514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891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3803ECC-8207-244B-8051-94AA5304EDD9}"/>
              </a:ext>
            </a:extLst>
          </p:cNvPr>
          <p:cNvGrpSpPr/>
          <p:nvPr/>
        </p:nvGrpSpPr>
        <p:grpSpPr>
          <a:xfrm>
            <a:off x="10290315" y="0"/>
            <a:ext cx="1901686" cy="6858000"/>
            <a:chOff x="10290315" y="0"/>
            <a:chExt cx="1901686" cy="6858000"/>
          </a:xfrm>
        </p:grpSpPr>
        <p:sp>
          <p:nvSpPr>
            <p:cNvPr id="17" name="Freeform 16">
              <a:extLst>
                <a:ext uri="{FF2B5EF4-FFF2-40B4-BE49-F238E27FC236}">
                  <a16:creationId xmlns:a16="http://schemas.microsoft.com/office/drawing/2014/main" id="{CF2E8536-821C-3846-A152-2001B7BA4BC9}"/>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57A02781-FFB4-C04E-97FB-78D26A9E8F1C}"/>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14C29607-37D2-7A4B-98E2-2C851CD6776C}"/>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D12FC7BA-80CC-1C4E-B268-B3EEA08137F1}"/>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BEBC8FB1-96B9-D84A-BD2A-BC8410EBE012}"/>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5A8455B4-A778-B44D-A7E8-C45A4846D9F7}"/>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Vertical Title 1">
            <a:extLst>
              <a:ext uri="{FF2B5EF4-FFF2-40B4-BE49-F238E27FC236}">
                <a16:creationId xmlns:a16="http://schemas.microsoft.com/office/drawing/2014/main" id="{B0407CCA-80EF-2B45-8F8C-7D5796A61BC0}"/>
              </a:ext>
            </a:extLst>
          </p:cNvPr>
          <p:cNvSpPr>
            <a:spLocks noGrp="1"/>
          </p:cNvSpPr>
          <p:nvPr>
            <p:ph type="title" orient="vert"/>
          </p:nvPr>
        </p:nvSpPr>
        <p:spPr>
          <a:xfrm>
            <a:off x="8950095" y="976630"/>
            <a:ext cx="2268507" cy="478459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A221C3-F2D3-FC4F-938B-4C4CAC7370B1}"/>
              </a:ext>
            </a:extLst>
          </p:cNvPr>
          <p:cNvSpPr>
            <a:spLocks noGrp="1"/>
          </p:cNvSpPr>
          <p:nvPr>
            <p:ph type="body" orient="vert" idx="1"/>
          </p:nvPr>
        </p:nvSpPr>
        <p:spPr>
          <a:xfrm>
            <a:off x="565150" y="976630"/>
            <a:ext cx="8264057" cy="478459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B061B46-3E9A-AC48-8C84-5B46EA1EC583}"/>
              </a:ext>
            </a:extLst>
          </p:cNvPr>
          <p:cNvSpPr>
            <a:spLocks noGrp="1"/>
          </p:cNvSpPr>
          <p:nvPr>
            <p:ph type="dt" sz="half" idx="10"/>
          </p:nvPr>
        </p:nvSpPr>
        <p:spPr/>
        <p:txBody>
          <a:bodyPr/>
          <a:lstStyle/>
          <a:p>
            <a:fld id="{A5B0A250-5CC0-1746-B209-08E8B0DAE6AF}" type="datetimeFigureOut">
              <a:rPr lang="en-US" smtClean="0"/>
              <a:t>12/17/2021</a:t>
            </a:fld>
            <a:endParaRPr lang="en-US"/>
          </a:p>
        </p:txBody>
      </p:sp>
      <p:sp>
        <p:nvSpPr>
          <p:cNvPr id="5" name="Footer Placeholder 4">
            <a:extLst>
              <a:ext uri="{FF2B5EF4-FFF2-40B4-BE49-F238E27FC236}">
                <a16:creationId xmlns:a16="http://schemas.microsoft.com/office/drawing/2014/main" id="{369F8F49-5859-714C-8EE1-61A74F324E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B6F69-3FFA-D94F-BA99-873D36F7F69D}"/>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C31B40EC-87DB-A64F-9D4B-98A86F7CEFFF}"/>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1545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0D98E2-86CE-4D4F-9F8F-17C83D19A271}"/>
              </a:ext>
            </a:extLst>
          </p:cNvPr>
          <p:cNvSpPr>
            <a:spLocks noGrp="1"/>
          </p:cNvSpPr>
          <p:nvPr>
            <p:ph type="title"/>
          </p:nvPr>
        </p:nvSpPr>
        <p:spPr>
          <a:xfrm>
            <a:off x="565150" y="770890"/>
            <a:ext cx="7335835" cy="1268984"/>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8804B4F2-48A4-A140-B59B-7A2ED9FD4653}"/>
              </a:ext>
            </a:extLst>
          </p:cNvPr>
          <p:cNvSpPr>
            <a:spLocks noGrp="1"/>
          </p:cNvSpPr>
          <p:nvPr>
            <p:ph type="body" idx="1"/>
          </p:nvPr>
        </p:nvSpPr>
        <p:spPr>
          <a:xfrm>
            <a:off x="565150" y="2160016"/>
            <a:ext cx="7335835" cy="36012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FCF4A7E-D5FF-BF48-8E01-8F46150ABFD5}"/>
              </a:ext>
            </a:extLst>
          </p:cNvPr>
          <p:cNvSpPr>
            <a:spLocks noGrp="1"/>
          </p:cNvSpPr>
          <p:nvPr>
            <p:ph type="dt" sz="half" idx="2"/>
          </p:nvPr>
        </p:nvSpPr>
        <p:spPr>
          <a:xfrm>
            <a:off x="566928" y="457200"/>
            <a:ext cx="3608205" cy="365125"/>
          </a:xfrm>
          <a:prstGeom prst="rect">
            <a:avLst/>
          </a:prstGeom>
        </p:spPr>
        <p:txBody>
          <a:bodyPr vert="horz" lIns="91440" tIns="45720" rIns="91440" bIns="45720" rtlCol="0" anchor="ctr"/>
          <a:lstStyle>
            <a:lvl1pPr algn="l">
              <a:defRPr sz="1050" b="0" i="0">
                <a:solidFill>
                  <a:schemeClr val="tx1">
                    <a:tint val="75000"/>
                  </a:schemeClr>
                </a:solidFill>
                <a:latin typeface="+mn-lt"/>
              </a:defRPr>
            </a:lvl1pPr>
          </a:lstStyle>
          <a:p>
            <a:fld id="{A5B0A250-5CC0-1746-B209-08E8B0DAE6AF}" type="datetimeFigureOut">
              <a:rPr lang="en-US" smtClean="0"/>
              <a:pPr/>
              <a:t>12/17/2021</a:t>
            </a:fld>
            <a:endParaRPr lang="en-US" dirty="0"/>
          </a:p>
        </p:txBody>
      </p:sp>
      <p:sp>
        <p:nvSpPr>
          <p:cNvPr id="5" name="Footer Placeholder 4">
            <a:extLst>
              <a:ext uri="{FF2B5EF4-FFF2-40B4-BE49-F238E27FC236}">
                <a16:creationId xmlns:a16="http://schemas.microsoft.com/office/drawing/2014/main" id="{CA131757-5039-BF46-B47A-50DA8FFBC078}"/>
              </a:ext>
            </a:extLst>
          </p:cNvPr>
          <p:cNvSpPr>
            <a:spLocks noGrp="1"/>
          </p:cNvSpPr>
          <p:nvPr>
            <p:ph type="ftr" sz="quarter" idx="3"/>
          </p:nvPr>
        </p:nvSpPr>
        <p:spPr>
          <a:xfrm>
            <a:off x="565150" y="6141085"/>
            <a:ext cx="3608205" cy="365125"/>
          </a:xfrm>
          <a:prstGeom prst="rect">
            <a:avLst/>
          </a:prstGeom>
        </p:spPr>
        <p:txBody>
          <a:bodyPr vert="horz" lIns="91440" tIns="45720" rIns="91440" bIns="45720" rtlCol="0" anchor="ctr"/>
          <a:lstStyle>
            <a:lvl1pPr algn="l">
              <a:defRPr sz="1050" b="0" i="0">
                <a:solidFill>
                  <a:schemeClr val="tx1">
                    <a:tint val="75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AA83FD16-4337-B940-905E-D20A26FD483A}"/>
              </a:ext>
            </a:extLst>
          </p:cNvPr>
          <p:cNvSpPr>
            <a:spLocks noGrp="1"/>
          </p:cNvSpPr>
          <p:nvPr>
            <p:ph type="sldNum" sz="quarter" idx="4"/>
          </p:nvPr>
        </p:nvSpPr>
        <p:spPr>
          <a:xfrm>
            <a:off x="10809678" y="6141085"/>
            <a:ext cx="813816" cy="365125"/>
          </a:xfrm>
          <a:prstGeom prst="rect">
            <a:avLst/>
          </a:prstGeom>
        </p:spPr>
        <p:txBody>
          <a:bodyPr vert="horz" lIns="91440" tIns="45720" rIns="91440" bIns="45720" rtlCol="0" anchor="ctr"/>
          <a:lstStyle>
            <a:lvl1pPr algn="r">
              <a:defRPr sz="1050" b="0" i="0">
                <a:solidFill>
                  <a:schemeClr val="tx1">
                    <a:tint val="75000"/>
                  </a:schemeClr>
                </a:solidFill>
                <a:latin typeface="+mn-lt"/>
              </a:defRPr>
            </a:lvl1pPr>
          </a:lstStyle>
          <a:p>
            <a:fld id="{49ABCAEC-7D34-E549-A96E-FCEDAADBE4B0}" type="slidenum">
              <a:rPr lang="en-US" smtClean="0"/>
              <a:pPr/>
              <a:t>‹#›</a:t>
            </a:fld>
            <a:endParaRPr lang="en-US" dirty="0"/>
          </a:p>
        </p:txBody>
      </p:sp>
    </p:spTree>
    <p:extLst>
      <p:ext uri="{BB962C8B-B14F-4D97-AF65-F5344CB8AC3E}">
        <p14:creationId xmlns:p14="http://schemas.microsoft.com/office/powerpoint/2010/main" val="3113556534"/>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defTabSz="914400" rtl="0" eaLnBrk="1" latinLnBrk="0" hangingPunct="1">
        <a:lnSpc>
          <a:spcPct val="100000"/>
        </a:lnSpc>
        <a:spcBef>
          <a:spcPct val="0"/>
        </a:spcBef>
        <a:buNone/>
        <a:defRPr sz="4000" b="1"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9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900"/>
        </a:spcBef>
        <a:buFont typeface="Arial" panose="020B0604020202020204" pitchFamily="34" charset="0"/>
        <a:buChar char="•"/>
        <a:defRPr sz="2000" b="0" i="0" kern="1200">
          <a:solidFill>
            <a:schemeClr val="tx1"/>
          </a:solidFill>
          <a:latin typeface="+mn-lt"/>
          <a:ea typeface="+mn-ea"/>
          <a:cs typeface="+mn-cs"/>
        </a:defRPr>
      </a:lvl2pPr>
      <a:lvl3pPr marL="1143000" indent="-228600" algn="l" defTabSz="914400" rtl="0" eaLnBrk="1" latinLnBrk="0" hangingPunct="1">
        <a:lnSpc>
          <a:spcPct val="100000"/>
        </a:lnSpc>
        <a:spcBef>
          <a:spcPts val="900"/>
        </a:spcBef>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100000"/>
        </a:lnSpc>
        <a:spcBef>
          <a:spcPts val="900"/>
        </a:spcBef>
        <a:buFont typeface="Arial" panose="020B0604020202020204" pitchFamily="34" charset="0"/>
        <a:buChar char="•"/>
        <a:defRPr sz="1600" b="0" i="0" kern="1200">
          <a:solidFill>
            <a:schemeClr val="tx1"/>
          </a:solidFill>
          <a:latin typeface="+mn-lt"/>
          <a:ea typeface="+mn-ea"/>
          <a:cs typeface="+mn-cs"/>
        </a:defRPr>
      </a:lvl4pPr>
      <a:lvl5pPr marL="2057400" indent="-228600"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6" name="Rectangle 8">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7" name="Group 10">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12" name="Oval 11">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9"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0"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DBBCC55-FC2F-4C8F-A498-50275B419928}"/>
              </a:ext>
            </a:extLst>
          </p:cNvPr>
          <p:cNvSpPr>
            <a:spLocks noGrp="1"/>
          </p:cNvSpPr>
          <p:nvPr>
            <p:ph type="ctrTitle"/>
          </p:nvPr>
        </p:nvSpPr>
        <p:spPr>
          <a:xfrm>
            <a:off x="4739751" y="768334"/>
            <a:ext cx="6479629" cy="2866405"/>
          </a:xfrm>
        </p:spPr>
        <p:txBody>
          <a:bodyPr>
            <a:normAutofit/>
          </a:bodyPr>
          <a:lstStyle/>
          <a:p>
            <a:pPr>
              <a:lnSpc>
                <a:spcPct val="90000"/>
              </a:lnSpc>
            </a:pPr>
            <a:r>
              <a:rPr lang="en-US" sz="3800" b="0" dirty="0">
                <a:latin typeface="Times New Roman" panose="02020603050405020304" pitchFamily="18" charset="0"/>
                <a:cs typeface="Times New Roman" panose="02020603050405020304" pitchFamily="18" charset="0"/>
              </a:rPr>
              <a:t>CEIS106 Course Project: fundamentals of the Linux operating system in a virtualized environment</a:t>
            </a:r>
            <a:br>
              <a:rPr lang="en-US" sz="3800" b="0" dirty="0">
                <a:latin typeface="Times New Roman" panose="02020603050405020304" pitchFamily="18" charset="0"/>
                <a:cs typeface="Times New Roman" panose="02020603050405020304" pitchFamily="18" charset="0"/>
              </a:rPr>
            </a:br>
            <a:endParaRPr lang="en-US" sz="3800" b="0" dirty="0"/>
          </a:p>
        </p:txBody>
      </p:sp>
      <p:sp>
        <p:nvSpPr>
          <p:cNvPr id="3" name="Subtitle 2">
            <a:extLst>
              <a:ext uri="{FF2B5EF4-FFF2-40B4-BE49-F238E27FC236}">
                <a16:creationId xmlns:a16="http://schemas.microsoft.com/office/drawing/2014/main" id="{B3A6B3F6-9730-48EB-8D76-51981C9092CC}"/>
              </a:ext>
            </a:extLst>
          </p:cNvPr>
          <p:cNvSpPr>
            <a:spLocks noGrp="1"/>
          </p:cNvSpPr>
          <p:nvPr>
            <p:ph type="subTitle" idx="1"/>
          </p:nvPr>
        </p:nvSpPr>
        <p:spPr>
          <a:xfrm>
            <a:off x="4739751" y="4283239"/>
            <a:ext cx="6479629" cy="1475177"/>
          </a:xfrm>
        </p:spPr>
        <p:txBody>
          <a:bodyPr>
            <a:normAutofit/>
          </a:bodyPr>
          <a:lstStyle/>
          <a:p>
            <a:r>
              <a:rPr lang="en-US"/>
              <a:t>Presented By: Eric O.</a:t>
            </a:r>
            <a:endParaRPr lang="en-US" dirty="0"/>
          </a:p>
        </p:txBody>
      </p:sp>
      <p:pic>
        <p:nvPicPr>
          <p:cNvPr id="121" name="Picture 3" descr="A close-up of a ferris wheel&#10;&#10;Description automatically generated with low confidence">
            <a:extLst>
              <a:ext uri="{FF2B5EF4-FFF2-40B4-BE49-F238E27FC236}">
                <a16:creationId xmlns:a16="http://schemas.microsoft.com/office/drawing/2014/main" id="{E142B4EC-3B59-4328-BAC7-86E0B509B16E}"/>
              </a:ext>
            </a:extLst>
          </p:cNvPr>
          <p:cNvPicPr>
            <a:picLocks noChangeAspect="1"/>
          </p:cNvPicPr>
          <p:nvPr/>
        </p:nvPicPr>
        <p:blipFill rotWithShape="1">
          <a:blip r:embed="rId2"/>
          <a:srcRect l="53722" r="8396" b="-1"/>
          <a:stretch/>
        </p:blipFill>
        <p:spPr>
          <a:xfrm>
            <a:off x="20" y="1"/>
            <a:ext cx="4173349" cy="6857999"/>
          </a:xfrm>
          <a:prstGeom prst="rect">
            <a:avLst/>
          </a:prstGeom>
        </p:spPr>
      </p:pic>
      <p:cxnSp>
        <p:nvCxnSpPr>
          <p:cNvPr id="20" name="Straight Connector 19">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930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25FB8-40CC-416B-862C-1EAE23BDCA24}"/>
              </a:ext>
            </a:extLst>
          </p:cNvPr>
          <p:cNvSpPr>
            <a:spLocks noGrp="1"/>
          </p:cNvSpPr>
          <p:nvPr>
            <p:ph type="title"/>
          </p:nvPr>
        </p:nvSpPr>
        <p:spPr>
          <a:xfrm>
            <a:off x="3879740" y="2160016"/>
            <a:ext cx="4432519" cy="1268984"/>
          </a:xfrm>
        </p:spPr>
        <p:txBody>
          <a:bodyPr>
            <a:normAutofit/>
          </a:bodyPr>
          <a:lstStyle/>
          <a:p>
            <a:r>
              <a:rPr lang="en-US" sz="6000" dirty="0">
                <a:latin typeface="Times New Roman" panose="02020603050405020304" pitchFamily="18" charset="0"/>
                <a:cs typeface="Times New Roman" panose="02020603050405020304" pitchFamily="18" charset="0"/>
              </a:rPr>
              <a:t>Introduction</a:t>
            </a:r>
          </a:p>
        </p:txBody>
      </p:sp>
    </p:spTree>
    <p:extLst>
      <p:ext uri="{BB962C8B-B14F-4D97-AF65-F5344CB8AC3E}">
        <p14:creationId xmlns:p14="http://schemas.microsoft.com/office/powerpoint/2010/main" val="180905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1EE88-67F6-473F-9851-05ED1B0CB850}"/>
              </a:ext>
            </a:extLst>
          </p:cNvPr>
          <p:cNvSpPr>
            <a:spLocks noGrp="1"/>
          </p:cNvSpPr>
          <p:nvPr>
            <p:ph type="title"/>
          </p:nvPr>
        </p:nvSpPr>
        <p:spPr>
          <a:xfrm>
            <a:off x="1168071" y="1741279"/>
            <a:ext cx="9855857" cy="3375441"/>
          </a:xfrm>
        </p:spPr>
        <p:txBody>
          <a:bodyPr>
            <a:noAutofit/>
          </a:bodyPr>
          <a:lstStyle/>
          <a:p>
            <a:r>
              <a:rPr lang="en-US" sz="2800" b="0" dirty="0">
                <a:latin typeface="Times New Roman" panose="02020603050405020304" pitchFamily="18" charset="0"/>
                <a:cs typeface="Times New Roman" panose="02020603050405020304" pitchFamily="18" charset="0"/>
              </a:rPr>
              <a:t>In this course, we were taught about navigating the Linux file system, writing shell scripts, managing users and groups, understanding IP configurations, and monitoring system performance. We learned the building blocks of emerging technologies such as Virtualization and Cloud Computing, which helps us in future careers in Information Technology </a:t>
            </a:r>
          </a:p>
        </p:txBody>
      </p:sp>
    </p:spTree>
    <p:extLst>
      <p:ext uri="{BB962C8B-B14F-4D97-AF65-F5344CB8AC3E}">
        <p14:creationId xmlns:p14="http://schemas.microsoft.com/office/powerpoint/2010/main" val="833215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F7D11-41E2-4B55-B768-4911D17A7DF1}"/>
              </a:ext>
            </a:extLst>
          </p:cNvPr>
          <p:cNvSpPr>
            <a:spLocks noGrp="1"/>
          </p:cNvSpPr>
          <p:nvPr>
            <p:ph type="title"/>
          </p:nvPr>
        </p:nvSpPr>
        <p:spPr>
          <a:xfrm>
            <a:off x="2818629" y="1927205"/>
            <a:ext cx="6554741" cy="1501795"/>
          </a:xfrm>
        </p:spPr>
        <p:txBody>
          <a:bodyPr>
            <a:noAutofit/>
          </a:bodyPr>
          <a:lstStyle/>
          <a:p>
            <a:r>
              <a:rPr lang="en-US" sz="4400" b="0" dirty="0">
                <a:latin typeface="Times New Roman" panose="02020603050405020304" pitchFamily="18" charset="0"/>
                <a:cs typeface="Times New Roman" panose="02020603050405020304" pitchFamily="18" charset="0"/>
              </a:rPr>
              <a:t>Operating Systems:</a:t>
            </a:r>
            <a:br>
              <a:rPr lang="en-US" sz="4400" b="0" dirty="0">
                <a:latin typeface="Times New Roman" panose="02020603050405020304" pitchFamily="18" charset="0"/>
                <a:cs typeface="Times New Roman" panose="02020603050405020304" pitchFamily="18" charset="0"/>
              </a:rPr>
            </a:br>
            <a:r>
              <a:rPr lang="en-US" sz="4400" b="0" dirty="0">
                <a:latin typeface="Times New Roman" panose="02020603050405020304" pitchFamily="18" charset="0"/>
                <a:cs typeface="Times New Roman" panose="02020603050405020304" pitchFamily="18" charset="0"/>
              </a:rPr>
              <a:t>Linux Filesystem Hierarchy</a:t>
            </a:r>
            <a:br>
              <a:rPr lang="en-US" sz="4400" b="0" dirty="0">
                <a:latin typeface="Times New Roman" panose="02020603050405020304" pitchFamily="18" charset="0"/>
                <a:cs typeface="Times New Roman" panose="02020603050405020304" pitchFamily="18" charset="0"/>
              </a:rPr>
            </a:br>
            <a:endParaRPr lang="en-US" sz="44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5059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D704B-0A27-4ADE-97A5-34F7FA0AAB4A}"/>
              </a:ext>
            </a:extLst>
          </p:cNvPr>
          <p:cNvSpPr>
            <a:spLocks noGrp="1"/>
          </p:cNvSpPr>
          <p:nvPr>
            <p:ph type="title"/>
          </p:nvPr>
        </p:nvSpPr>
        <p:spPr>
          <a:xfrm>
            <a:off x="236483" y="772510"/>
            <a:ext cx="11489011" cy="4162096"/>
          </a:xfrm>
        </p:spPr>
        <p:txBody>
          <a:bodyP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600" b="0" dirty="0">
                <a:latin typeface="Times New Roman" panose="02020603050405020304" pitchFamily="18" charset="0"/>
                <a:cs typeface="Times New Roman" panose="02020603050405020304" pitchFamily="18" charset="0"/>
              </a:rPr>
              <a:t>The PWD command is an acronym for </a:t>
            </a:r>
            <a:r>
              <a:rPr lang="en-US" sz="3600" b="0" dirty="0">
                <a:solidFill>
                  <a:srgbClr val="202124"/>
                </a:solidFill>
                <a:effectLst/>
                <a:latin typeface="Times New Roman" panose="02020603050405020304" pitchFamily="18" charset="0"/>
                <a:cs typeface="Times New Roman" panose="02020603050405020304" pitchFamily="18" charset="0"/>
              </a:rPr>
              <a:t>Print work directory</a:t>
            </a:r>
            <a:br>
              <a:rPr lang="en-US" sz="3600" b="0" dirty="0">
                <a:solidFill>
                  <a:srgbClr val="202124"/>
                </a:solidFill>
                <a:effectLst/>
                <a:latin typeface="Times New Roman" panose="02020603050405020304" pitchFamily="18" charset="0"/>
                <a:cs typeface="Times New Roman" panose="02020603050405020304" pitchFamily="18" charset="0"/>
              </a:rPr>
            </a:br>
            <a:br>
              <a:rPr lang="en-US" sz="3600" b="0" dirty="0">
                <a:solidFill>
                  <a:srgbClr val="202124"/>
                </a:solidFill>
                <a:effectLst/>
                <a:latin typeface="Times New Roman" panose="02020603050405020304" pitchFamily="18" charset="0"/>
                <a:cs typeface="Times New Roman" panose="02020603050405020304" pitchFamily="18" charset="0"/>
              </a:rPr>
            </a:br>
            <a:r>
              <a:rPr lang="en-US" sz="3600" b="0" dirty="0">
                <a:latin typeface="Times New Roman" panose="02020603050405020304" pitchFamily="18" charset="0"/>
                <a:cs typeface="Times New Roman" panose="02020603050405020304" pitchFamily="18" charset="0"/>
              </a:rPr>
              <a:t>The cd command is an acronym for </a:t>
            </a:r>
            <a:r>
              <a:rPr kumimoji="0" lang="en-US" sz="36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change directory</a:t>
            </a:r>
            <a:br>
              <a:rPr lang="en-US" sz="3600" b="0" dirty="0">
                <a:solidFill>
                  <a:srgbClr val="202124"/>
                </a:solidFill>
                <a:effectLst/>
                <a:latin typeface="Times New Roman" panose="02020603050405020304" pitchFamily="18" charset="0"/>
                <a:cs typeface="Times New Roman" panose="02020603050405020304" pitchFamily="18" charset="0"/>
              </a:rPr>
            </a:br>
            <a:br>
              <a:rPr lang="en-US" sz="3600" b="0" dirty="0">
                <a:solidFill>
                  <a:srgbClr val="202124"/>
                </a:solidFill>
                <a:effectLst/>
                <a:latin typeface="Times New Roman" panose="02020603050405020304" pitchFamily="18" charset="0"/>
                <a:cs typeface="Times New Roman" panose="02020603050405020304" pitchFamily="18" charset="0"/>
              </a:rPr>
            </a:b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difference between a relative path and an absolute/full path in Linux is an </a:t>
            </a:r>
            <a:r>
              <a:rPr kumimoji="0" lang="en-US" sz="36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Absolute path is the specific location from the root directory, the relative path is related to the current directory</a:t>
            </a:r>
            <a:b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lang="en-US" sz="36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6697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1E1B2-1469-4050-9367-01E986A917F5}"/>
              </a:ext>
            </a:extLst>
          </p:cNvPr>
          <p:cNvSpPr>
            <a:spLocks noGrp="1"/>
          </p:cNvSpPr>
          <p:nvPr>
            <p:ph type="title"/>
          </p:nvPr>
        </p:nvSpPr>
        <p:spPr>
          <a:xfrm>
            <a:off x="2200713" y="1740469"/>
            <a:ext cx="7790574" cy="1688531"/>
          </a:xfrm>
        </p:spPr>
        <p:txBody>
          <a:bodyPr>
            <a:noAutofit/>
          </a:bodyPr>
          <a:lstStyle/>
          <a:p>
            <a:r>
              <a:rPr lang="en-US" sz="6000" dirty="0">
                <a:latin typeface="Times New Roman" panose="02020603050405020304" pitchFamily="18" charset="0"/>
                <a:ea typeface="Times New Roman" panose="02020603050405020304" pitchFamily="18" charset="0"/>
                <a:cs typeface="Times New Roman" panose="02020603050405020304" pitchFamily="18" charset="0"/>
              </a:rPr>
              <a:t>Creating</a:t>
            </a:r>
            <a:r>
              <a:rPr lang="en-US" sz="5400" dirty="0">
                <a:latin typeface="Times New Roman" panose="02020603050405020304" pitchFamily="18" charset="0"/>
                <a:ea typeface="Times New Roman" panose="02020603050405020304" pitchFamily="18" charset="0"/>
                <a:cs typeface="Times New Roman" panose="02020603050405020304" pitchFamily="18" charset="0"/>
              </a:rPr>
              <a:t> directories and files</a:t>
            </a:r>
            <a:endParaRPr lang="en-US" sz="5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6179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10;&#10;Description automatically generated">
            <a:extLst>
              <a:ext uri="{FF2B5EF4-FFF2-40B4-BE49-F238E27FC236}">
                <a16:creationId xmlns:a16="http://schemas.microsoft.com/office/drawing/2014/main" id="{A8D40962-0C62-46EA-971F-BC1CDED1A914}"/>
              </a:ext>
            </a:extLst>
          </p:cNvPr>
          <p:cNvPicPr>
            <a:picLocks noGrp="1" noChangeAspect="1"/>
          </p:cNvPicPr>
          <p:nvPr/>
        </p:nvPicPr>
        <p:blipFill>
          <a:blip r:embed="rId2">
            <a:extLst>
              <a:ext uri="{28A0092B-C50C-407E-A947-70E740481C1C}">
                <a14:useLocalDpi xmlns:a14="http://schemas.microsoft.com/office/drawing/2010/main" val="0"/>
              </a:ext>
            </a:extLst>
          </a:blip>
          <a:srcRect l="7872" r="7872"/>
          <a:stretch>
            <a:fillRect/>
          </a:stretch>
        </p:blipFill>
        <p:spPr>
          <a:xfrm>
            <a:off x="2648850" y="707099"/>
            <a:ext cx="6894300" cy="5443801"/>
          </a:xfrm>
          <a:prstGeom prst="rect">
            <a:avLst/>
          </a:prstGeom>
        </p:spPr>
      </p:pic>
    </p:spTree>
    <p:extLst>
      <p:ext uri="{BB962C8B-B14F-4D97-AF65-F5344CB8AC3E}">
        <p14:creationId xmlns:p14="http://schemas.microsoft.com/office/powerpoint/2010/main" val="2001338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20737-48BB-4125-A589-7DD0846FD7A0}"/>
              </a:ext>
            </a:extLst>
          </p:cNvPr>
          <p:cNvSpPr>
            <a:spLocks noGrp="1"/>
          </p:cNvSpPr>
          <p:nvPr>
            <p:ph type="title"/>
          </p:nvPr>
        </p:nvSpPr>
        <p:spPr>
          <a:xfrm>
            <a:off x="1775044" y="2411314"/>
            <a:ext cx="8641912" cy="2035372"/>
          </a:xfrm>
        </p:spPr>
        <p:txBody>
          <a:bodyPr>
            <a:noAutofit/>
          </a:bodyPr>
          <a:lstStyle/>
          <a:p>
            <a:r>
              <a:rPr lang="en-US" sz="6000" b="0" dirty="0">
                <a:latin typeface="Times New Roman" panose="02020603050405020304" pitchFamily="18" charset="0"/>
                <a:ea typeface="Times New Roman" panose="02020603050405020304" pitchFamily="18" charset="0"/>
                <a:cs typeface="Times New Roman" panose="02020603050405020304" pitchFamily="18" charset="0"/>
              </a:rPr>
              <a:t>Copying and removing directories and files</a:t>
            </a:r>
            <a:endParaRPr lang="en-US" sz="60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2562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94464E-933F-499E-968F-E4E4C119CDE2}"/>
              </a:ext>
            </a:extLst>
          </p:cNvPr>
          <p:cNvPicPr>
            <a:picLocks noGrp="1" noChangeAspect="1"/>
          </p:cNvPicPr>
          <p:nvPr/>
        </p:nvPicPr>
        <p:blipFill rotWithShape="1">
          <a:blip r:embed="rId2"/>
          <a:srcRect t="912" b="912"/>
          <a:stretch/>
        </p:blipFill>
        <p:spPr>
          <a:xfrm>
            <a:off x="2117307" y="721020"/>
            <a:ext cx="7957385" cy="5415960"/>
          </a:xfrm>
          <a:prstGeom prst="rect">
            <a:avLst/>
          </a:prstGeom>
        </p:spPr>
      </p:pic>
    </p:spTree>
    <p:extLst>
      <p:ext uri="{BB962C8B-B14F-4D97-AF65-F5344CB8AC3E}">
        <p14:creationId xmlns:p14="http://schemas.microsoft.com/office/powerpoint/2010/main" val="2127339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F181F-92D9-4F2F-8EAE-6FACC08475EF}"/>
              </a:ext>
            </a:extLst>
          </p:cNvPr>
          <p:cNvSpPr>
            <a:spLocks noGrp="1"/>
          </p:cNvSpPr>
          <p:nvPr>
            <p:ph type="title"/>
          </p:nvPr>
        </p:nvSpPr>
        <p:spPr>
          <a:xfrm>
            <a:off x="2287423" y="1661642"/>
            <a:ext cx="7617153" cy="1767358"/>
          </a:xfrm>
        </p:spPr>
        <p:txBody>
          <a:bodyPr>
            <a:noAutofit/>
          </a:bodyPr>
          <a:lstStyle/>
          <a:p>
            <a:r>
              <a:rPr kumimoji="0" lang="en-US" sz="6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Locating directories and files</a:t>
            </a: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9779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AC7FF547-73D8-4709-A5EA-5D8FC1D7BFE0}"/>
              </a:ext>
            </a:extLst>
          </p:cNvPr>
          <p:cNvPicPr>
            <a:picLocks noGrp="1" noChangeAspect="1"/>
          </p:cNvPicPr>
          <p:nvPr/>
        </p:nvPicPr>
        <p:blipFill>
          <a:blip r:embed="rId2">
            <a:extLst>
              <a:ext uri="{28A0092B-C50C-407E-A947-70E740481C1C}">
                <a14:useLocalDpi xmlns:a14="http://schemas.microsoft.com/office/drawing/2010/main" val="0"/>
              </a:ext>
            </a:extLst>
          </a:blip>
          <a:srcRect l="1326" r="1326"/>
          <a:stretch>
            <a:fillRect/>
          </a:stretch>
        </p:blipFill>
        <p:spPr>
          <a:xfrm>
            <a:off x="2141798" y="737689"/>
            <a:ext cx="7908403" cy="5382621"/>
          </a:xfrm>
          <a:prstGeom prst="rect">
            <a:avLst/>
          </a:prstGeom>
        </p:spPr>
      </p:pic>
    </p:spTree>
    <p:extLst>
      <p:ext uri="{BB962C8B-B14F-4D97-AF65-F5344CB8AC3E}">
        <p14:creationId xmlns:p14="http://schemas.microsoft.com/office/powerpoint/2010/main" val="2948708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63EE0-93D1-4E99-993E-A5B56F29004A}"/>
              </a:ext>
            </a:extLst>
          </p:cNvPr>
          <p:cNvSpPr>
            <a:spLocks noGrp="1"/>
          </p:cNvSpPr>
          <p:nvPr>
            <p:ph type="title"/>
          </p:nvPr>
        </p:nvSpPr>
        <p:spPr>
          <a:xfrm>
            <a:off x="3037586" y="2160016"/>
            <a:ext cx="6116828" cy="1268984"/>
          </a:xfrm>
        </p:spPr>
        <p:txBody>
          <a:bodyPr>
            <a:noAutofit/>
          </a:bodyPr>
          <a:lstStyle/>
          <a:p>
            <a:r>
              <a:rPr lang="en-US" sz="6000" b="0" i="0" dirty="0">
                <a:solidFill>
                  <a:srgbClr val="050505"/>
                </a:solidFill>
                <a:effectLst/>
                <a:latin typeface="Times New Roman" panose="02020603050405020304" pitchFamily="18" charset="0"/>
                <a:cs typeface="Times New Roman" panose="02020603050405020304" pitchFamily="18" charset="0"/>
              </a:rPr>
              <a:t>Linux Shell Scripts</a:t>
            </a:r>
            <a:br>
              <a:rPr lang="en-US" sz="6000" b="0" i="0" dirty="0">
                <a:solidFill>
                  <a:srgbClr val="050505"/>
                </a:solidFill>
                <a:effectLst/>
                <a:latin typeface="Times New Roman" panose="02020603050405020304" pitchFamily="18" charset="0"/>
                <a:cs typeface="Times New Roman" panose="02020603050405020304" pitchFamily="18" charset="0"/>
              </a:rPr>
            </a:br>
            <a:endParaRPr lang="en-US" sz="60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7645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F9A48-5B79-439D-9A45-2CA4E84120A4}"/>
              </a:ext>
            </a:extLst>
          </p:cNvPr>
          <p:cNvSpPr>
            <a:spLocks noGrp="1"/>
          </p:cNvSpPr>
          <p:nvPr>
            <p:ph type="title"/>
          </p:nvPr>
        </p:nvSpPr>
        <p:spPr>
          <a:xfrm>
            <a:off x="565150" y="770889"/>
            <a:ext cx="10975209" cy="4936227"/>
          </a:xfrm>
        </p:spPr>
        <p:txBody>
          <a:bodyPr>
            <a:noAutofit/>
          </a:bodyPr>
          <a:lstStyle/>
          <a:p>
            <a:r>
              <a:rPr lang="en-US" sz="3200" b="0" dirty="0">
                <a:latin typeface="Times New Roman" panose="02020603050405020304" pitchFamily="18" charset="0"/>
                <a:cs typeface="Times New Roman" panose="02020603050405020304" pitchFamily="18" charset="0"/>
              </a:rPr>
              <a:t>The file permissions of a shell script are Bash, -l, echo, nano</a:t>
            </a:r>
            <a:br>
              <a:rPr lang="en-US" sz="3200" b="0" dirty="0">
                <a:latin typeface="Times New Roman" panose="02020603050405020304" pitchFamily="18" charset="0"/>
                <a:cs typeface="Times New Roman" panose="02020603050405020304" pitchFamily="18" charset="0"/>
              </a:rPr>
            </a:br>
            <a:br>
              <a:rPr lang="en-US" sz="3200" b="0" dirty="0">
                <a:latin typeface="Times New Roman" panose="02020603050405020304" pitchFamily="18" charset="0"/>
                <a:cs typeface="Times New Roman" panose="02020603050405020304" pitchFamily="18" charset="0"/>
              </a:rPr>
            </a:br>
            <a:r>
              <a:rPr lang="en-US" sz="3200" b="0" dirty="0">
                <a:latin typeface="Times New Roman" panose="02020603050405020304" pitchFamily="18" charset="0"/>
                <a:cs typeface="Times New Roman" panose="02020603050405020304" pitchFamily="18" charset="0"/>
              </a:rPr>
              <a:t>The name of the user-defined variable in a script is the echo</a:t>
            </a:r>
            <a:br>
              <a:rPr lang="en-US" sz="3200" b="0" dirty="0">
                <a:latin typeface="Times New Roman" panose="02020603050405020304" pitchFamily="18" charset="0"/>
                <a:cs typeface="Times New Roman" panose="02020603050405020304" pitchFamily="18" charset="0"/>
              </a:rPr>
            </a:br>
            <a:br>
              <a:rPr lang="en-US" sz="3200" b="0" dirty="0">
                <a:latin typeface="Times New Roman" panose="02020603050405020304" pitchFamily="18" charset="0"/>
                <a:cs typeface="Times New Roman" panose="02020603050405020304" pitchFamily="18" charset="0"/>
              </a:rPr>
            </a:br>
            <a:r>
              <a:rPr lang="en-US" sz="3200" b="0" dirty="0">
                <a:latin typeface="Times New Roman" panose="02020603050405020304" pitchFamily="18" charset="0"/>
                <a:cs typeface="Times New Roman" panose="02020603050405020304" pitchFamily="18" charset="0"/>
              </a:rPr>
              <a:t>A redirection meta-character used in a script : &gt;&gt; , - - . They are used to  group the echo/ user-defined variable to the </a:t>
            </a:r>
            <a:r>
              <a:rPr lang="en-US" sz="3200" b="0" dirty="0" err="1">
                <a:latin typeface="Times New Roman" panose="02020603050405020304" pitchFamily="18" charset="0"/>
                <a:cs typeface="Times New Roman" panose="02020603050405020304" pitchFamily="18" charset="0"/>
              </a:rPr>
              <a:t>MyToDoList</a:t>
            </a:r>
            <a:r>
              <a:rPr lang="en-US" sz="3200" b="0" dirty="0">
                <a:latin typeface="Times New Roman" panose="02020603050405020304" pitchFamily="18" charset="0"/>
                <a:cs typeface="Times New Roman" panose="02020603050405020304" pitchFamily="18" charset="0"/>
              </a:rPr>
              <a:t> or a file in general.  </a:t>
            </a:r>
            <a:br>
              <a:rPr lang="en-US" sz="3200" b="0" dirty="0">
                <a:latin typeface="Times New Roman" panose="02020603050405020304" pitchFamily="18" charset="0"/>
                <a:cs typeface="Times New Roman" panose="02020603050405020304" pitchFamily="18" charset="0"/>
              </a:rPr>
            </a:br>
            <a:br>
              <a:rPr lang="en-US" sz="3200" b="0" dirty="0">
                <a:latin typeface="Times New Roman" panose="02020603050405020304" pitchFamily="18" charset="0"/>
                <a:cs typeface="Times New Roman" panose="02020603050405020304" pitchFamily="18" charset="0"/>
              </a:rPr>
            </a:br>
            <a:r>
              <a:rPr lang="en-US" sz="3200" b="0" dirty="0">
                <a:latin typeface="Times New Roman" panose="02020603050405020304" pitchFamily="18" charset="0"/>
                <a:cs typeface="Times New Roman" panose="02020603050405020304" pitchFamily="18" charset="0"/>
              </a:rPr>
              <a:t> </a:t>
            </a:r>
            <a:br>
              <a:rPr lang="en-US" sz="3200" b="0" dirty="0">
                <a:latin typeface="Times New Roman" panose="02020603050405020304" pitchFamily="18" charset="0"/>
                <a:cs typeface="Times New Roman" panose="02020603050405020304" pitchFamily="18" charset="0"/>
              </a:rPr>
            </a:br>
            <a:br>
              <a:rPr lang="en-US" sz="3200" b="0" dirty="0">
                <a:latin typeface="Times New Roman" panose="02020603050405020304" pitchFamily="18" charset="0"/>
                <a:cs typeface="Times New Roman" panose="02020603050405020304" pitchFamily="18" charset="0"/>
              </a:rPr>
            </a:br>
            <a:br>
              <a:rPr lang="en-US" sz="3200" b="0" dirty="0">
                <a:latin typeface="Times New Roman" panose="02020603050405020304" pitchFamily="18" charset="0"/>
                <a:cs typeface="Times New Roman" panose="02020603050405020304" pitchFamily="18" charset="0"/>
              </a:rPr>
            </a:br>
            <a:endParaRPr lang="en-US" sz="32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6597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60776-EBF9-42A3-B6C4-0E60128C3BDC}"/>
              </a:ext>
            </a:extLst>
          </p:cNvPr>
          <p:cNvSpPr>
            <a:spLocks noGrp="1"/>
          </p:cNvSpPr>
          <p:nvPr>
            <p:ph type="title"/>
          </p:nvPr>
        </p:nvSpPr>
        <p:spPr>
          <a:xfrm>
            <a:off x="3487518" y="2308838"/>
            <a:ext cx="5216963" cy="2240324"/>
          </a:xfrm>
        </p:spPr>
        <p:txBody>
          <a:bodyPr>
            <a:noAutofit/>
          </a:bodyPr>
          <a:lstStyle/>
          <a:p>
            <a:r>
              <a:rPr lang="en-US" sz="6000" b="0" dirty="0">
                <a:latin typeface="Times New Roman" panose="02020603050405020304" pitchFamily="18" charset="0"/>
                <a:cs typeface="Times New Roman" panose="02020603050405020304" pitchFamily="18" charset="0"/>
              </a:rPr>
              <a:t>Changing script file permissions</a:t>
            </a:r>
          </a:p>
        </p:txBody>
      </p:sp>
    </p:spTree>
    <p:extLst>
      <p:ext uri="{BB962C8B-B14F-4D97-AF65-F5344CB8AC3E}">
        <p14:creationId xmlns:p14="http://schemas.microsoft.com/office/powerpoint/2010/main" val="3366522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DC0EDF-F952-45FF-81CE-909A3475EE4A}"/>
              </a:ext>
            </a:extLst>
          </p:cNvPr>
          <p:cNvPicPr>
            <a:picLocks noChangeAspect="1"/>
          </p:cNvPicPr>
          <p:nvPr/>
        </p:nvPicPr>
        <p:blipFill>
          <a:blip r:embed="rId2"/>
          <a:stretch>
            <a:fillRect/>
          </a:stretch>
        </p:blipFill>
        <p:spPr>
          <a:xfrm>
            <a:off x="2034324" y="752110"/>
            <a:ext cx="8123351" cy="5353779"/>
          </a:xfrm>
          <a:prstGeom prst="rect">
            <a:avLst/>
          </a:prstGeom>
        </p:spPr>
      </p:pic>
    </p:spTree>
    <p:extLst>
      <p:ext uri="{BB962C8B-B14F-4D97-AF65-F5344CB8AC3E}">
        <p14:creationId xmlns:p14="http://schemas.microsoft.com/office/powerpoint/2010/main" val="3254178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0472D-895E-4D5B-9C67-4BCCF5CD2427}"/>
              </a:ext>
            </a:extLst>
          </p:cNvPr>
          <p:cNvSpPr>
            <a:spLocks noGrp="1"/>
          </p:cNvSpPr>
          <p:nvPr>
            <p:ph type="title"/>
          </p:nvPr>
        </p:nvSpPr>
        <p:spPr>
          <a:xfrm>
            <a:off x="3722085" y="2505907"/>
            <a:ext cx="4747829" cy="1846186"/>
          </a:xfrm>
        </p:spPr>
        <p:txBody>
          <a:bodyPr>
            <a:noAutofit/>
          </a:bodyPr>
          <a:lstStyle/>
          <a:p>
            <a:r>
              <a:rPr lang="en-US" sz="6000" b="0" dirty="0">
                <a:latin typeface="Times New Roman" panose="02020603050405020304" pitchFamily="18" charset="0"/>
                <a:cs typeface="Times New Roman" panose="02020603050405020304" pitchFamily="18" charset="0"/>
              </a:rPr>
              <a:t>Setting the PATH variable</a:t>
            </a:r>
          </a:p>
        </p:txBody>
      </p:sp>
    </p:spTree>
    <p:extLst>
      <p:ext uri="{BB962C8B-B14F-4D97-AF65-F5344CB8AC3E}">
        <p14:creationId xmlns:p14="http://schemas.microsoft.com/office/powerpoint/2010/main" val="3616546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24EF8A-24A1-4C13-99AB-135DFAA16145}"/>
              </a:ext>
            </a:extLst>
          </p:cNvPr>
          <p:cNvPicPr>
            <a:picLocks noChangeAspect="1"/>
          </p:cNvPicPr>
          <p:nvPr/>
        </p:nvPicPr>
        <p:blipFill>
          <a:blip r:embed="rId2"/>
          <a:stretch>
            <a:fillRect/>
          </a:stretch>
        </p:blipFill>
        <p:spPr>
          <a:xfrm>
            <a:off x="1920360" y="744037"/>
            <a:ext cx="8351280" cy="5369925"/>
          </a:xfrm>
          <a:prstGeom prst="rect">
            <a:avLst/>
          </a:prstGeom>
        </p:spPr>
      </p:pic>
    </p:spTree>
    <p:extLst>
      <p:ext uri="{BB962C8B-B14F-4D97-AF65-F5344CB8AC3E}">
        <p14:creationId xmlns:p14="http://schemas.microsoft.com/office/powerpoint/2010/main" val="2675414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EDA77-9A2C-4F8D-8CB7-6774FC2F44E5}"/>
              </a:ext>
            </a:extLst>
          </p:cNvPr>
          <p:cNvSpPr>
            <a:spLocks noGrp="1"/>
          </p:cNvSpPr>
          <p:nvPr>
            <p:ph type="title"/>
          </p:nvPr>
        </p:nvSpPr>
        <p:spPr>
          <a:xfrm>
            <a:off x="3052051" y="2537438"/>
            <a:ext cx="6087898" cy="1783124"/>
          </a:xfrm>
        </p:spPr>
        <p:txBody>
          <a:bodyPr>
            <a:noAutofit/>
          </a:bodyPr>
          <a:lstStyle/>
          <a:p>
            <a:r>
              <a:rPr lang="en-US" sz="6000" b="0" dirty="0">
                <a:latin typeface="Times New Roman" panose="02020603050405020304" pitchFamily="18" charset="0"/>
                <a:cs typeface="Times New Roman" panose="02020603050405020304" pitchFamily="18" charset="0"/>
              </a:rPr>
              <a:t>Making the PATH variable permanent</a:t>
            </a:r>
          </a:p>
        </p:txBody>
      </p:sp>
    </p:spTree>
    <p:extLst>
      <p:ext uri="{BB962C8B-B14F-4D97-AF65-F5344CB8AC3E}">
        <p14:creationId xmlns:p14="http://schemas.microsoft.com/office/powerpoint/2010/main" val="1478516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216C6E-FD18-4E0A-B1B4-850FA66101F0}"/>
              </a:ext>
            </a:extLst>
          </p:cNvPr>
          <p:cNvPicPr>
            <a:picLocks noChangeAspect="1"/>
          </p:cNvPicPr>
          <p:nvPr/>
        </p:nvPicPr>
        <p:blipFill>
          <a:blip r:embed="rId2"/>
          <a:stretch>
            <a:fillRect/>
          </a:stretch>
        </p:blipFill>
        <p:spPr>
          <a:xfrm>
            <a:off x="112915" y="1341219"/>
            <a:ext cx="5737469" cy="4175559"/>
          </a:xfrm>
          <a:prstGeom prst="rect">
            <a:avLst/>
          </a:prstGeom>
        </p:spPr>
      </p:pic>
      <p:pic>
        <p:nvPicPr>
          <p:cNvPr id="4" name="Picture 3">
            <a:extLst>
              <a:ext uri="{FF2B5EF4-FFF2-40B4-BE49-F238E27FC236}">
                <a16:creationId xmlns:a16="http://schemas.microsoft.com/office/drawing/2014/main" id="{8F511636-90CC-4671-B929-F5DC57F0C9AC}"/>
              </a:ext>
            </a:extLst>
          </p:cNvPr>
          <p:cNvPicPr>
            <a:picLocks noChangeAspect="1"/>
          </p:cNvPicPr>
          <p:nvPr/>
        </p:nvPicPr>
        <p:blipFill>
          <a:blip r:embed="rId3"/>
          <a:stretch>
            <a:fillRect/>
          </a:stretch>
        </p:blipFill>
        <p:spPr>
          <a:xfrm>
            <a:off x="5920262" y="1341219"/>
            <a:ext cx="6158823" cy="4175559"/>
          </a:xfrm>
          <a:prstGeom prst="rect">
            <a:avLst/>
          </a:prstGeom>
        </p:spPr>
      </p:pic>
    </p:spTree>
    <p:extLst>
      <p:ext uri="{BB962C8B-B14F-4D97-AF65-F5344CB8AC3E}">
        <p14:creationId xmlns:p14="http://schemas.microsoft.com/office/powerpoint/2010/main" val="4263133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F4E00-55B8-4F75-A441-0DB2383C313A}"/>
              </a:ext>
            </a:extLst>
          </p:cNvPr>
          <p:cNvSpPr>
            <a:spLocks noGrp="1"/>
          </p:cNvSpPr>
          <p:nvPr>
            <p:ph type="title"/>
          </p:nvPr>
        </p:nvSpPr>
        <p:spPr>
          <a:xfrm>
            <a:off x="3330575" y="2462552"/>
            <a:ext cx="5530850" cy="1932896"/>
          </a:xfrm>
        </p:spPr>
        <p:txBody>
          <a:bodyPr>
            <a:noAutofit/>
          </a:bodyPr>
          <a:lstStyle/>
          <a:p>
            <a:r>
              <a:rPr lang="en-US" sz="6000" b="0" i="0" dirty="0">
                <a:solidFill>
                  <a:srgbClr val="050505"/>
                </a:solidFill>
                <a:effectLst/>
                <a:latin typeface="Times New Roman" panose="02020603050405020304" pitchFamily="18" charset="0"/>
                <a:cs typeface="Times New Roman" panose="02020603050405020304" pitchFamily="18" charset="0"/>
              </a:rPr>
              <a:t>User and Group Management</a:t>
            </a:r>
            <a:br>
              <a:rPr lang="en-US" sz="6000" b="0" i="0" dirty="0">
                <a:solidFill>
                  <a:srgbClr val="050505"/>
                </a:solidFill>
                <a:effectLst/>
                <a:latin typeface="Times New Roman" panose="02020603050405020304" pitchFamily="18" charset="0"/>
                <a:cs typeface="Times New Roman" panose="02020603050405020304" pitchFamily="18" charset="0"/>
              </a:rPr>
            </a:br>
            <a:endParaRPr lang="en-US" sz="60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6813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A77A7-2325-4F7E-BF30-D13522FF09E1}"/>
              </a:ext>
            </a:extLst>
          </p:cNvPr>
          <p:cNvSpPr>
            <a:spLocks noGrp="1"/>
          </p:cNvSpPr>
          <p:nvPr>
            <p:ph type="title"/>
          </p:nvPr>
        </p:nvSpPr>
        <p:spPr>
          <a:xfrm>
            <a:off x="565150" y="770890"/>
            <a:ext cx="9903153" cy="5188476"/>
          </a:xfrm>
        </p:spPr>
        <p:txBody>
          <a:bodyPr>
            <a:noAutofit/>
          </a:bodyPr>
          <a:lstStyle/>
          <a:p>
            <a:r>
              <a:rPr lang="en-US" sz="3600" b="0" dirty="0">
                <a:latin typeface="Times New Roman" panose="02020603050405020304" pitchFamily="18" charset="0"/>
                <a:cs typeface="Times New Roman" panose="02020603050405020304" pitchFamily="18" charset="0"/>
              </a:rPr>
              <a:t>The –m option in the </a:t>
            </a:r>
            <a:r>
              <a:rPr lang="en-US" sz="3600" b="0" dirty="0" err="1">
                <a:latin typeface="Times New Roman" panose="02020603050405020304" pitchFamily="18" charset="0"/>
                <a:cs typeface="Times New Roman" panose="02020603050405020304" pitchFamily="18" charset="0"/>
              </a:rPr>
              <a:t>useradd</a:t>
            </a:r>
            <a:r>
              <a:rPr lang="en-US" sz="3600" b="0" dirty="0">
                <a:latin typeface="Times New Roman" panose="02020603050405020304" pitchFamily="18" charset="0"/>
                <a:cs typeface="Times New Roman" panose="02020603050405020304" pitchFamily="18" charset="0"/>
              </a:rPr>
              <a:t> command create users without their home directories</a:t>
            </a:r>
            <a:br>
              <a:rPr lang="en-US" sz="3600" b="0" dirty="0">
                <a:latin typeface="Times New Roman" panose="02020603050405020304" pitchFamily="18" charset="0"/>
                <a:cs typeface="Times New Roman" panose="02020603050405020304" pitchFamily="18" charset="0"/>
              </a:rPr>
            </a:br>
            <a:br>
              <a:rPr lang="en-US" sz="3600" b="0" dirty="0">
                <a:latin typeface="Times New Roman" panose="02020603050405020304" pitchFamily="18" charset="0"/>
                <a:cs typeface="Times New Roman" panose="02020603050405020304" pitchFamily="18" charset="0"/>
              </a:rPr>
            </a:br>
            <a:r>
              <a:rPr lang="en-US" sz="3600" b="0" dirty="0">
                <a:latin typeface="Times New Roman" panose="02020603050405020304" pitchFamily="18" charset="0"/>
                <a:cs typeface="Times New Roman" panose="02020603050405020304" pitchFamily="18" charset="0"/>
              </a:rPr>
              <a:t>The -3 option in the tail command shows a real-time, streaming output of a changing file source</a:t>
            </a:r>
            <a:br>
              <a:rPr lang="en-US" sz="3600" b="0" dirty="0">
                <a:latin typeface="Times New Roman" panose="02020603050405020304" pitchFamily="18" charset="0"/>
                <a:cs typeface="Times New Roman" panose="02020603050405020304" pitchFamily="18" charset="0"/>
              </a:rPr>
            </a:br>
            <a:br>
              <a:rPr lang="en-US" sz="3600" b="0" dirty="0">
                <a:latin typeface="Times New Roman" panose="02020603050405020304" pitchFamily="18" charset="0"/>
                <a:cs typeface="Times New Roman" panose="02020603050405020304" pitchFamily="18" charset="0"/>
              </a:rPr>
            </a:br>
            <a:r>
              <a:rPr lang="en-US" sz="3600" b="0" dirty="0">
                <a:solidFill>
                  <a:srgbClr val="111111"/>
                </a:solidFill>
                <a:latin typeface="Times New Roman" panose="02020603050405020304" pitchFamily="18" charset="0"/>
                <a:cs typeface="Times New Roman" panose="02020603050405020304" pitchFamily="18" charset="0"/>
              </a:rPr>
              <a:t>The </a:t>
            </a:r>
            <a:r>
              <a:rPr lang="en-US" sz="3600" b="0" dirty="0">
                <a:latin typeface="Times New Roman" panose="02020603050405020304" pitchFamily="18" charset="0"/>
                <a:cs typeface="Times New Roman" panose="02020603050405020304" pitchFamily="18" charset="0"/>
              </a:rPr>
              <a:t>/</a:t>
            </a:r>
            <a:r>
              <a:rPr lang="en-US" sz="3600" b="0" dirty="0" err="1">
                <a:latin typeface="Times New Roman" panose="02020603050405020304" pitchFamily="18" charset="0"/>
                <a:cs typeface="Times New Roman" panose="02020603050405020304" pitchFamily="18" charset="0"/>
              </a:rPr>
              <a:t>etc</a:t>
            </a:r>
            <a:r>
              <a:rPr lang="en-US" sz="3600" b="0" dirty="0">
                <a:latin typeface="Times New Roman" panose="02020603050405020304" pitchFamily="18" charset="0"/>
                <a:cs typeface="Times New Roman" panose="02020603050405020304" pitchFamily="18" charset="0"/>
              </a:rPr>
              <a:t>/group file that lists members of the “students” group is: </a:t>
            </a:r>
            <a:r>
              <a:rPr lang="en-US" sz="3600" b="0" dirty="0">
                <a:solidFill>
                  <a:srgbClr val="111111"/>
                </a:solidFill>
                <a:latin typeface="Times New Roman" panose="02020603050405020304" pitchFamily="18" charset="0"/>
                <a:cs typeface="Times New Roman" panose="02020603050405020304" pitchFamily="18" charset="0"/>
              </a:rPr>
              <a:t>$ more /</a:t>
            </a:r>
            <a:r>
              <a:rPr lang="en-US" sz="3600" b="0" dirty="0" err="1">
                <a:solidFill>
                  <a:srgbClr val="111111"/>
                </a:solidFill>
                <a:latin typeface="Times New Roman" panose="02020603050405020304" pitchFamily="18" charset="0"/>
                <a:cs typeface="Times New Roman" panose="02020603050405020304" pitchFamily="18" charset="0"/>
              </a:rPr>
              <a:t>etc</a:t>
            </a:r>
            <a:r>
              <a:rPr lang="en-US" sz="3600" b="0" dirty="0">
                <a:solidFill>
                  <a:srgbClr val="111111"/>
                </a:solidFill>
                <a:latin typeface="Times New Roman" panose="02020603050405020304" pitchFamily="18" charset="0"/>
                <a:cs typeface="Times New Roman" panose="02020603050405020304" pitchFamily="18" charset="0"/>
              </a:rPr>
              <a:t>/group</a:t>
            </a:r>
            <a:br>
              <a:rPr lang="en-US" sz="3600" b="0" dirty="0">
                <a:latin typeface="Times New Roman" panose="02020603050405020304" pitchFamily="18" charset="0"/>
                <a:cs typeface="Times New Roman" panose="02020603050405020304" pitchFamily="18" charset="0"/>
              </a:rPr>
            </a:br>
            <a:br>
              <a:rPr lang="en-US" sz="3600" b="0" dirty="0">
                <a:latin typeface="Times New Roman" panose="02020603050405020304" pitchFamily="18" charset="0"/>
                <a:cs typeface="Times New Roman" panose="02020603050405020304" pitchFamily="18" charset="0"/>
              </a:rPr>
            </a:br>
            <a:br>
              <a:rPr lang="en-US" sz="3600" b="0" dirty="0">
                <a:latin typeface="Times New Roman" panose="02020603050405020304" pitchFamily="18" charset="0"/>
                <a:cs typeface="Times New Roman" panose="02020603050405020304" pitchFamily="18" charset="0"/>
              </a:rPr>
            </a:br>
            <a:br>
              <a:rPr lang="en-US" sz="3600" b="0" dirty="0">
                <a:latin typeface="Times New Roman" panose="02020603050405020304" pitchFamily="18" charset="0"/>
                <a:cs typeface="Times New Roman" panose="02020603050405020304" pitchFamily="18" charset="0"/>
              </a:rPr>
            </a:br>
            <a:endParaRPr lang="en-US" sz="36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7648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BE4A3-494C-4746-9D4F-074B452D6E3C}"/>
              </a:ext>
            </a:extLst>
          </p:cNvPr>
          <p:cNvSpPr>
            <a:spLocks noGrp="1"/>
          </p:cNvSpPr>
          <p:nvPr>
            <p:ph type="title"/>
          </p:nvPr>
        </p:nvSpPr>
        <p:spPr>
          <a:xfrm>
            <a:off x="3501368" y="2427079"/>
            <a:ext cx="5189264" cy="2003841"/>
          </a:xfrm>
        </p:spPr>
        <p:txBody>
          <a:bodyPr>
            <a:noAutofit/>
          </a:bodyPr>
          <a:lstStyle/>
          <a:p>
            <a:r>
              <a:rPr lang="en-US" sz="6000" b="0" dirty="0">
                <a:latin typeface="Times New Roman" panose="02020603050405020304" pitchFamily="18" charset="0"/>
                <a:cs typeface="Times New Roman" panose="02020603050405020304" pitchFamily="18" charset="0"/>
              </a:rPr>
              <a:t>Testing user and group settings</a:t>
            </a:r>
          </a:p>
        </p:txBody>
      </p:sp>
    </p:spTree>
    <p:extLst>
      <p:ext uri="{BB962C8B-B14F-4D97-AF65-F5344CB8AC3E}">
        <p14:creationId xmlns:p14="http://schemas.microsoft.com/office/powerpoint/2010/main" val="3153512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B33E5C-19DF-44A5-8CBB-581E22DF61D7}"/>
              </a:ext>
            </a:extLst>
          </p:cNvPr>
          <p:cNvPicPr>
            <a:picLocks noChangeAspect="1"/>
          </p:cNvPicPr>
          <p:nvPr/>
        </p:nvPicPr>
        <p:blipFill>
          <a:blip r:embed="rId2"/>
          <a:stretch>
            <a:fillRect/>
          </a:stretch>
        </p:blipFill>
        <p:spPr>
          <a:xfrm>
            <a:off x="2184022" y="785484"/>
            <a:ext cx="7823955" cy="5287032"/>
          </a:xfrm>
          <a:prstGeom prst="rect">
            <a:avLst/>
          </a:prstGeom>
        </p:spPr>
      </p:pic>
    </p:spTree>
    <p:extLst>
      <p:ext uri="{BB962C8B-B14F-4D97-AF65-F5344CB8AC3E}">
        <p14:creationId xmlns:p14="http://schemas.microsoft.com/office/powerpoint/2010/main" val="3903293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B71D1-2C77-4885-B087-68A046842862}"/>
              </a:ext>
            </a:extLst>
          </p:cNvPr>
          <p:cNvSpPr>
            <a:spLocks noGrp="1"/>
          </p:cNvSpPr>
          <p:nvPr>
            <p:ph type="title"/>
          </p:nvPr>
        </p:nvSpPr>
        <p:spPr>
          <a:xfrm>
            <a:off x="2752506" y="2821217"/>
            <a:ext cx="6686988" cy="1215565"/>
          </a:xfrm>
        </p:spPr>
        <p:txBody>
          <a:bodyPr>
            <a:normAutofit/>
          </a:bodyPr>
          <a:lstStyle/>
          <a:p>
            <a:r>
              <a:rPr lang="en-US" sz="6000" b="0" dirty="0">
                <a:latin typeface="Times New Roman" panose="02020603050405020304" pitchFamily="18" charset="0"/>
                <a:cs typeface="Times New Roman" panose="02020603050405020304" pitchFamily="18" charset="0"/>
              </a:rPr>
              <a:t>Adding users in GUI</a:t>
            </a:r>
          </a:p>
        </p:txBody>
      </p:sp>
    </p:spTree>
    <p:extLst>
      <p:ext uri="{BB962C8B-B14F-4D97-AF65-F5344CB8AC3E}">
        <p14:creationId xmlns:p14="http://schemas.microsoft.com/office/powerpoint/2010/main" val="2781966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E42510-D2BC-48C5-86A1-70C2F5CFFE9B}"/>
              </a:ext>
            </a:extLst>
          </p:cNvPr>
          <p:cNvPicPr>
            <a:picLocks noChangeAspect="1"/>
          </p:cNvPicPr>
          <p:nvPr/>
        </p:nvPicPr>
        <p:blipFill>
          <a:blip r:embed="rId2"/>
          <a:stretch>
            <a:fillRect/>
          </a:stretch>
        </p:blipFill>
        <p:spPr>
          <a:xfrm>
            <a:off x="2181792" y="773747"/>
            <a:ext cx="7828416" cy="5310505"/>
          </a:xfrm>
          <a:prstGeom prst="rect">
            <a:avLst/>
          </a:prstGeom>
        </p:spPr>
      </p:pic>
    </p:spTree>
    <p:extLst>
      <p:ext uri="{BB962C8B-B14F-4D97-AF65-F5344CB8AC3E}">
        <p14:creationId xmlns:p14="http://schemas.microsoft.com/office/powerpoint/2010/main" val="3988572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A4B7A-37D4-4E1E-B0C0-8640C5BDB315}"/>
              </a:ext>
            </a:extLst>
          </p:cNvPr>
          <p:cNvSpPr>
            <a:spLocks noGrp="1"/>
          </p:cNvSpPr>
          <p:nvPr>
            <p:ph type="title"/>
          </p:nvPr>
        </p:nvSpPr>
        <p:spPr>
          <a:xfrm>
            <a:off x="2428082" y="2794508"/>
            <a:ext cx="7335835" cy="1268984"/>
          </a:xfrm>
        </p:spPr>
        <p:txBody>
          <a:bodyPr>
            <a:noAutofit/>
          </a:bodyPr>
          <a:lstStyle/>
          <a:p>
            <a:r>
              <a:rPr lang="en-US" sz="6000" b="0" i="0" dirty="0">
                <a:solidFill>
                  <a:srgbClr val="050505"/>
                </a:solidFill>
                <a:effectLst/>
                <a:latin typeface="Times New Roman" panose="02020603050405020304" pitchFamily="18" charset="0"/>
                <a:cs typeface="Times New Roman" panose="02020603050405020304" pitchFamily="18" charset="0"/>
              </a:rPr>
              <a:t>Network Configuration</a:t>
            </a:r>
            <a:br>
              <a:rPr lang="en-US" sz="6000" b="0" i="0" dirty="0">
                <a:solidFill>
                  <a:srgbClr val="050505"/>
                </a:solidFill>
                <a:effectLst/>
                <a:latin typeface="Times New Roman" panose="02020603050405020304" pitchFamily="18" charset="0"/>
                <a:cs typeface="Times New Roman" panose="02020603050405020304" pitchFamily="18" charset="0"/>
              </a:rPr>
            </a:br>
            <a:endParaRPr lang="en-US" sz="60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6517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E1343-D522-4FD7-9411-EEF348017A04}"/>
              </a:ext>
            </a:extLst>
          </p:cNvPr>
          <p:cNvSpPr>
            <a:spLocks noGrp="1"/>
          </p:cNvSpPr>
          <p:nvPr>
            <p:ph type="title"/>
          </p:nvPr>
        </p:nvSpPr>
        <p:spPr>
          <a:xfrm>
            <a:off x="533619" y="700755"/>
            <a:ext cx="10186933" cy="5456489"/>
          </a:xfrm>
        </p:spPr>
        <p:txBody>
          <a:bodyPr>
            <a:noAutofit/>
          </a:bodyPr>
          <a:lstStyle/>
          <a:p>
            <a:r>
              <a:rPr lang="en-US" sz="3200" b="0" dirty="0">
                <a:latin typeface="Times New Roman" panose="02020603050405020304" pitchFamily="18" charset="0"/>
                <a:cs typeface="Times New Roman" panose="02020603050405020304" pitchFamily="18" charset="0"/>
              </a:rPr>
              <a:t>The IP address of your Ubuntu machine</a:t>
            </a:r>
            <a:br>
              <a:rPr lang="en-US" sz="3200" b="0" dirty="0">
                <a:latin typeface="Times New Roman" panose="02020603050405020304" pitchFamily="18" charset="0"/>
                <a:cs typeface="Times New Roman" panose="02020603050405020304" pitchFamily="18" charset="0"/>
              </a:rPr>
            </a:br>
            <a:r>
              <a:rPr lang="en-US" sz="3200" b="0" dirty="0">
                <a:latin typeface="Times New Roman" panose="02020603050405020304" pitchFamily="18" charset="0"/>
                <a:cs typeface="Times New Roman" panose="02020603050405020304" pitchFamily="18" charset="0"/>
              </a:rPr>
              <a:t> </a:t>
            </a:r>
            <a:r>
              <a:rPr lang="en-US" sz="3200" b="0" dirty="0" err="1">
                <a:latin typeface="Times New Roman" panose="02020603050405020304" pitchFamily="18" charset="0"/>
                <a:cs typeface="Times New Roman" panose="02020603050405020304" pitchFamily="18" charset="0"/>
              </a:rPr>
              <a:t>Inet</a:t>
            </a:r>
            <a:r>
              <a:rPr lang="en-US" sz="3200" b="0" dirty="0">
                <a:latin typeface="Times New Roman" panose="02020603050405020304" pitchFamily="18" charset="0"/>
                <a:cs typeface="Times New Roman" panose="02020603050405020304" pitchFamily="18" charset="0"/>
              </a:rPr>
              <a:t> 127.0.0.1/8</a:t>
            </a:r>
            <a:br>
              <a:rPr lang="en-US" sz="3200" b="0" dirty="0">
                <a:latin typeface="Times New Roman" panose="02020603050405020304" pitchFamily="18" charset="0"/>
                <a:cs typeface="Times New Roman" panose="02020603050405020304" pitchFamily="18" charset="0"/>
              </a:rPr>
            </a:br>
            <a:br>
              <a:rPr lang="en-US" sz="3200" b="0" dirty="0">
                <a:latin typeface="Times New Roman" panose="02020603050405020304" pitchFamily="18" charset="0"/>
                <a:cs typeface="Times New Roman" panose="02020603050405020304" pitchFamily="18" charset="0"/>
              </a:rPr>
            </a:br>
            <a:r>
              <a:rPr lang="en-US" sz="3200" b="0" dirty="0">
                <a:latin typeface="Times New Roman" panose="02020603050405020304" pitchFamily="18" charset="0"/>
                <a:cs typeface="Times New Roman" panose="02020603050405020304" pitchFamily="18" charset="0"/>
              </a:rPr>
              <a:t>The IP address of its default gateway</a:t>
            </a:r>
            <a:br>
              <a:rPr lang="en-US" sz="3200" b="0" dirty="0">
                <a:latin typeface="Times New Roman" panose="02020603050405020304" pitchFamily="18" charset="0"/>
                <a:cs typeface="Times New Roman" panose="02020603050405020304" pitchFamily="18" charset="0"/>
              </a:rPr>
            </a:br>
            <a:r>
              <a:rPr lang="en-US" sz="3200" b="0" dirty="0">
                <a:latin typeface="Times New Roman" panose="02020603050405020304" pitchFamily="18" charset="0"/>
                <a:cs typeface="Times New Roman" panose="02020603050405020304" pitchFamily="18" charset="0"/>
              </a:rPr>
              <a:t>Via 192.168.1.1</a:t>
            </a:r>
            <a:br>
              <a:rPr lang="en-US" sz="3200" b="0" dirty="0">
                <a:latin typeface="Times New Roman" panose="02020603050405020304" pitchFamily="18" charset="0"/>
                <a:cs typeface="Times New Roman" panose="02020603050405020304" pitchFamily="18" charset="0"/>
              </a:rPr>
            </a:br>
            <a:br>
              <a:rPr lang="en-US" sz="3200" b="0" dirty="0">
                <a:latin typeface="Times New Roman" panose="02020603050405020304" pitchFamily="18" charset="0"/>
                <a:cs typeface="Times New Roman" panose="02020603050405020304" pitchFamily="18" charset="0"/>
              </a:rPr>
            </a:br>
            <a:r>
              <a:rPr lang="en-US" sz="3200" b="0" dirty="0">
                <a:latin typeface="Times New Roman" panose="02020603050405020304" pitchFamily="18" charset="0"/>
                <a:cs typeface="Times New Roman" panose="02020603050405020304" pitchFamily="18" charset="0"/>
              </a:rPr>
              <a:t>The IP address of its DHCP server</a:t>
            </a:r>
            <a:br>
              <a:rPr lang="en-US" sz="3200" b="0" dirty="0">
                <a:latin typeface="Times New Roman" panose="02020603050405020304" pitchFamily="18" charset="0"/>
                <a:cs typeface="Times New Roman" panose="02020603050405020304" pitchFamily="18" charset="0"/>
              </a:rPr>
            </a:br>
            <a:r>
              <a:rPr lang="en-US" sz="3200" b="0" dirty="0">
                <a:latin typeface="Times New Roman" panose="02020603050405020304" pitchFamily="18" charset="0"/>
                <a:cs typeface="Times New Roman" panose="02020603050405020304" pitchFamily="18" charset="0"/>
              </a:rPr>
              <a:t>192.168.1.1</a:t>
            </a:r>
            <a:br>
              <a:rPr lang="en-US" sz="3200" b="0" dirty="0">
                <a:latin typeface="Times New Roman" panose="02020603050405020304" pitchFamily="18" charset="0"/>
                <a:cs typeface="Times New Roman" panose="02020603050405020304" pitchFamily="18" charset="0"/>
              </a:rPr>
            </a:br>
            <a:br>
              <a:rPr lang="en-US" sz="3200" b="0" dirty="0">
                <a:latin typeface="Times New Roman" panose="02020603050405020304" pitchFamily="18" charset="0"/>
                <a:cs typeface="Times New Roman" panose="02020603050405020304" pitchFamily="18" charset="0"/>
              </a:rPr>
            </a:br>
            <a:r>
              <a:rPr lang="en-US" sz="3200" b="0" dirty="0">
                <a:latin typeface="Times New Roman" panose="02020603050405020304" pitchFamily="18" charset="0"/>
                <a:cs typeface="Times New Roman" panose="02020603050405020304" pitchFamily="18" charset="0"/>
              </a:rPr>
              <a:t>The IP address of its DNS server</a:t>
            </a:r>
            <a:br>
              <a:rPr lang="en-US" sz="3200" b="0" dirty="0">
                <a:latin typeface="Times New Roman" panose="02020603050405020304" pitchFamily="18" charset="0"/>
                <a:cs typeface="Times New Roman" panose="02020603050405020304" pitchFamily="18" charset="0"/>
              </a:rPr>
            </a:br>
            <a:r>
              <a:rPr lang="en-US" sz="3200" b="0" dirty="0">
                <a:latin typeface="Times New Roman" panose="02020603050405020304" pitchFamily="18" charset="0"/>
                <a:cs typeface="Times New Roman" panose="02020603050405020304" pitchFamily="18" charset="0"/>
              </a:rPr>
              <a:t>192.168.1.1</a:t>
            </a:r>
            <a:br>
              <a:rPr lang="en-US" sz="3200" b="0" dirty="0">
                <a:latin typeface="Times New Roman" panose="02020603050405020304" pitchFamily="18" charset="0"/>
                <a:cs typeface="Times New Roman" panose="02020603050405020304" pitchFamily="18" charset="0"/>
              </a:rPr>
            </a:br>
            <a:br>
              <a:rPr lang="en-US" sz="3200" b="0" dirty="0">
                <a:latin typeface="Times New Roman" panose="02020603050405020304" pitchFamily="18" charset="0"/>
                <a:cs typeface="Times New Roman" panose="02020603050405020304" pitchFamily="18" charset="0"/>
              </a:rPr>
            </a:br>
            <a:br>
              <a:rPr lang="en-US" sz="3200" b="0" dirty="0">
                <a:latin typeface="Times New Roman" panose="02020603050405020304" pitchFamily="18" charset="0"/>
                <a:cs typeface="Times New Roman" panose="02020603050405020304" pitchFamily="18" charset="0"/>
              </a:rPr>
            </a:br>
            <a:endParaRPr lang="en-US" sz="32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8729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C93517-5028-477C-BB5B-F6FEEB07C214}"/>
              </a:ext>
            </a:extLst>
          </p:cNvPr>
          <p:cNvPicPr>
            <a:picLocks noChangeAspect="1"/>
          </p:cNvPicPr>
          <p:nvPr/>
        </p:nvPicPr>
        <p:blipFill>
          <a:blip r:embed="rId2"/>
          <a:stretch>
            <a:fillRect/>
          </a:stretch>
        </p:blipFill>
        <p:spPr>
          <a:xfrm>
            <a:off x="2131370" y="747845"/>
            <a:ext cx="7929259" cy="5362310"/>
          </a:xfrm>
          <a:prstGeom prst="rect">
            <a:avLst/>
          </a:prstGeom>
        </p:spPr>
      </p:pic>
    </p:spTree>
    <p:extLst>
      <p:ext uri="{BB962C8B-B14F-4D97-AF65-F5344CB8AC3E}">
        <p14:creationId xmlns:p14="http://schemas.microsoft.com/office/powerpoint/2010/main" val="613656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FCE18-FFBC-4F6D-92B4-85E93562E614}"/>
              </a:ext>
            </a:extLst>
          </p:cNvPr>
          <p:cNvSpPr>
            <a:spLocks noGrp="1"/>
          </p:cNvSpPr>
          <p:nvPr>
            <p:ph type="title"/>
          </p:nvPr>
        </p:nvSpPr>
        <p:spPr>
          <a:xfrm>
            <a:off x="3130878" y="2498024"/>
            <a:ext cx="5930243" cy="1861951"/>
          </a:xfrm>
        </p:spPr>
        <p:txBody>
          <a:bodyPr>
            <a:noAutofit/>
          </a:bodyPr>
          <a:lstStyle/>
          <a:p>
            <a:r>
              <a:rPr lang="en-US" sz="6000" b="0" dirty="0">
                <a:latin typeface="Times New Roman" panose="02020603050405020304" pitchFamily="18" charset="0"/>
                <a:cs typeface="Times New Roman" panose="02020603050405020304" pitchFamily="18" charset="0"/>
              </a:rPr>
              <a:t>Managing network interfaces</a:t>
            </a:r>
          </a:p>
        </p:txBody>
      </p:sp>
    </p:spTree>
    <p:extLst>
      <p:ext uri="{BB962C8B-B14F-4D97-AF65-F5344CB8AC3E}">
        <p14:creationId xmlns:p14="http://schemas.microsoft.com/office/powerpoint/2010/main" val="2188636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ADDAB32-E602-42AB-85E5-81A683738955}"/>
              </a:ext>
            </a:extLst>
          </p:cNvPr>
          <p:cNvSpPr>
            <a:spLocks noGrp="1"/>
          </p:cNvSpPr>
          <p:nvPr>
            <p:ph type="title"/>
          </p:nvPr>
        </p:nvSpPr>
        <p:spPr>
          <a:xfrm>
            <a:off x="565150" y="771525"/>
            <a:ext cx="10107613" cy="5172075"/>
          </a:xfrm>
          <a:prstGeom prst="rect">
            <a:avLst/>
          </a:prstGeom>
        </p:spPr>
        <p:txBody>
          <a:bodyPr vert="horz" lIns="91440" tIns="45720" rIns="91440" bIns="45720" rtlCol="0">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800" dirty="0"/>
              <a:t> </a:t>
            </a:r>
            <a:r>
              <a:rPr lang="en-US" sz="3100" b="0" dirty="0">
                <a:latin typeface="Times New Roman" panose="02020603050405020304" pitchFamily="18" charset="0"/>
                <a:cs typeface="Times New Roman" panose="02020603050405020304" pitchFamily="18" charset="0"/>
              </a:rPr>
              <a:t>The DHCP message that is shown in the output of the </a:t>
            </a:r>
            <a:r>
              <a:rPr lang="en-US" sz="3100" b="0" dirty="0" err="1">
                <a:latin typeface="Times New Roman" panose="02020603050405020304" pitchFamily="18" charset="0"/>
                <a:cs typeface="Times New Roman" panose="02020603050405020304" pitchFamily="18" charset="0"/>
              </a:rPr>
              <a:t>sudo</a:t>
            </a:r>
            <a:r>
              <a:rPr lang="en-US" sz="3100" b="0" dirty="0">
                <a:latin typeface="Times New Roman" panose="02020603050405020304" pitchFamily="18" charset="0"/>
                <a:cs typeface="Times New Roman" panose="02020603050405020304" pitchFamily="18" charset="0"/>
              </a:rPr>
              <a:t> </a:t>
            </a:r>
            <a:r>
              <a:rPr lang="en-US" sz="3100" b="0" dirty="0" err="1">
                <a:latin typeface="Times New Roman" panose="02020603050405020304" pitchFamily="18" charset="0"/>
                <a:cs typeface="Times New Roman" panose="02020603050405020304" pitchFamily="18" charset="0"/>
              </a:rPr>
              <a:t>dhclient</a:t>
            </a:r>
            <a:r>
              <a:rPr lang="en-US" sz="3100" b="0" dirty="0">
                <a:latin typeface="Times New Roman" panose="02020603050405020304" pitchFamily="18" charset="0"/>
                <a:cs typeface="Times New Roman" panose="02020603050405020304" pitchFamily="18" charset="0"/>
              </a:rPr>
              <a:t>  –v  –r  eth0 command is </a:t>
            </a:r>
            <a:br>
              <a:rPr lang="en-US" sz="3100" b="0" dirty="0">
                <a:latin typeface="Times New Roman" panose="02020603050405020304" pitchFamily="18" charset="0"/>
                <a:cs typeface="Times New Roman" panose="02020603050405020304" pitchFamily="18" charset="0"/>
              </a:rPr>
            </a:br>
            <a:br>
              <a:rPr lang="en-US" sz="3100" b="0" dirty="0">
                <a:latin typeface="Times New Roman" panose="02020603050405020304" pitchFamily="18" charset="0"/>
                <a:cs typeface="Times New Roman" panose="02020603050405020304" pitchFamily="18" charset="0"/>
              </a:rPr>
            </a:br>
            <a:r>
              <a:rPr lang="en-US" sz="3100" b="0" dirty="0">
                <a:latin typeface="Times New Roman" panose="02020603050405020304" pitchFamily="18" charset="0"/>
                <a:cs typeface="Times New Roman" panose="02020603050405020304" pitchFamily="18" charset="0"/>
              </a:rPr>
              <a:t>DHCPRELEASE</a:t>
            </a:r>
          </a:p>
          <a:p>
            <a:br>
              <a:rPr lang="en-US" sz="3100" b="0" dirty="0">
                <a:latin typeface="Times New Roman" panose="02020603050405020304" pitchFamily="18" charset="0"/>
                <a:cs typeface="Times New Roman" panose="02020603050405020304" pitchFamily="18" charset="0"/>
              </a:rPr>
            </a:br>
            <a:r>
              <a:rPr lang="en-US" sz="3100" b="0" dirty="0">
                <a:latin typeface="Times New Roman" panose="02020603050405020304" pitchFamily="18" charset="0"/>
                <a:cs typeface="Times New Roman" panose="02020603050405020304" pitchFamily="18" charset="0"/>
              </a:rPr>
              <a:t>The four DHCP messages That are shown in the output of the </a:t>
            </a:r>
            <a:r>
              <a:rPr lang="en-US" sz="3100" b="0" dirty="0" err="1">
                <a:latin typeface="Times New Roman" panose="02020603050405020304" pitchFamily="18" charset="0"/>
                <a:cs typeface="Times New Roman" panose="02020603050405020304" pitchFamily="18" charset="0"/>
              </a:rPr>
              <a:t>sudo</a:t>
            </a:r>
            <a:r>
              <a:rPr lang="en-US" sz="3100" b="0" dirty="0">
                <a:latin typeface="Times New Roman" panose="02020603050405020304" pitchFamily="18" charset="0"/>
                <a:cs typeface="Times New Roman" panose="02020603050405020304" pitchFamily="18" charset="0"/>
              </a:rPr>
              <a:t>  </a:t>
            </a:r>
            <a:r>
              <a:rPr lang="en-US" sz="3100" b="0" dirty="0" err="1">
                <a:latin typeface="Times New Roman" panose="02020603050405020304" pitchFamily="18" charset="0"/>
                <a:cs typeface="Times New Roman" panose="02020603050405020304" pitchFamily="18" charset="0"/>
              </a:rPr>
              <a:t>dhclient</a:t>
            </a:r>
            <a:r>
              <a:rPr lang="en-US" sz="3100" b="0" dirty="0">
                <a:latin typeface="Times New Roman" panose="02020603050405020304" pitchFamily="18" charset="0"/>
                <a:cs typeface="Times New Roman" panose="02020603050405020304" pitchFamily="18" charset="0"/>
              </a:rPr>
              <a:t>  –v  eth0 command are </a:t>
            </a:r>
            <a:br>
              <a:rPr lang="en-US" sz="3100" b="0" dirty="0">
                <a:latin typeface="Times New Roman" panose="02020603050405020304" pitchFamily="18" charset="0"/>
                <a:cs typeface="Times New Roman" panose="02020603050405020304" pitchFamily="18" charset="0"/>
              </a:rPr>
            </a:br>
            <a:br>
              <a:rPr lang="en-US" sz="3100" b="0" dirty="0">
                <a:latin typeface="Times New Roman" panose="02020603050405020304" pitchFamily="18" charset="0"/>
                <a:cs typeface="Times New Roman" panose="02020603050405020304" pitchFamily="18" charset="0"/>
              </a:rPr>
            </a:br>
            <a:r>
              <a:rPr lang="en-US" sz="3100" b="0" dirty="0">
                <a:latin typeface="Times New Roman" panose="02020603050405020304" pitchFamily="18" charset="0"/>
                <a:cs typeface="Times New Roman" panose="02020603050405020304" pitchFamily="18" charset="0"/>
              </a:rPr>
              <a:t>DHCPDISCOVER</a:t>
            </a:r>
            <a:br>
              <a:rPr lang="en-US" sz="3100" b="0" dirty="0">
                <a:latin typeface="Times New Roman" panose="02020603050405020304" pitchFamily="18" charset="0"/>
                <a:cs typeface="Times New Roman" panose="02020603050405020304" pitchFamily="18" charset="0"/>
              </a:rPr>
            </a:br>
            <a:r>
              <a:rPr lang="en-US" sz="3100" b="0" dirty="0">
                <a:latin typeface="Times New Roman" panose="02020603050405020304" pitchFamily="18" charset="0"/>
                <a:cs typeface="Times New Roman" panose="02020603050405020304" pitchFamily="18" charset="0"/>
              </a:rPr>
              <a:t>DHCPROFFER</a:t>
            </a:r>
            <a:br>
              <a:rPr lang="en-US" sz="3100" b="0" dirty="0">
                <a:latin typeface="Times New Roman" panose="02020603050405020304" pitchFamily="18" charset="0"/>
                <a:cs typeface="Times New Roman" panose="02020603050405020304" pitchFamily="18" charset="0"/>
              </a:rPr>
            </a:br>
            <a:r>
              <a:rPr lang="en-US" sz="3100" b="0" dirty="0">
                <a:latin typeface="Times New Roman" panose="02020603050405020304" pitchFamily="18" charset="0"/>
                <a:cs typeface="Times New Roman" panose="02020603050405020304" pitchFamily="18" charset="0"/>
              </a:rPr>
              <a:t>DHCPREQUEST</a:t>
            </a:r>
            <a:br>
              <a:rPr lang="en-US" sz="3100" b="0" dirty="0">
                <a:latin typeface="Times New Roman" panose="02020603050405020304" pitchFamily="18" charset="0"/>
                <a:cs typeface="Times New Roman" panose="02020603050405020304" pitchFamily="18" charset="0"/>
              </a:rPr>
            </a:br>
            <a:r>
              <a:rPr lang="en-US" sz="3100" b="0" dirty="0">
                <a:latin typeface="Times New Roman" panose="02020603050405020304" pitchFamily="18" charset="0"/>
                <a:cs typeface="Times New Roman" panose="02020603050405020304" pitchFamily="18" charset="0"/>
              </a:rPr>
              <a:t>DHCPACK</a:t>
            </a:r>
          </a:p>
          <a:p>
            <a:endParaRPr lang="en-US" sz="3600" b="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773065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BB83E-9EBB-422B-89D7-98D7B076B9F4}"/>
              </a:ext>
            </a:extLst>
          </p:cNvPr>
          <p:cNvSpPr>
            <a:spLocks noGrp="1"/>
          </p:cNvSpPr>
          <p:nvPr>
            <p:ph type="title"/>
          </p:nvPr>
        </p:nvSpPr>
        <p:spPr>
          <a:xfrm>
            <a:off x="2428082" y="2794508"/>
            <a:ext cx="7335835" cy="1268984"/>
          </a:xfrm>
        </p:spPr>
        <p:txBody>
          <a:bodyPr>
            <a:normAutofit/>
          </a:bodyPr>
          <a:lstStyle/>
          <a:p>
            <a:r>
              <a:rPr lang="en-US" sz="6000" b="0" dirty="0">
                <a:latin typeface="Times New Roman" panose="02020603050405020304" pitchFamily="18" charset="0"/>
                <a:cs typeface="Times New Roman" panose="02020603050405020304" pitchFamily="18" charset="0"/>
              </a:rPr>
              <a:t>Using network utilities</a:t>
            </a:r>
          </a:p>
        </p:txBody>
      </p:sp>
    </p:spTree>
    <p:extLst>
      <p:ext uri="{BB962C8B-B14F-4D97-AF65-F5344CB8AC3E}">
        <p14:creationId xmlns:p14="http://schemas.microsoft.com/office/powerpoint/2010/main" val="652694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DC69E8-D79B-4B28-91D4-6315A19A31BB}"/>
              </a:ext>
            </a:extLst>
          </p:cNvPr>
          <p:cNvPicPr>
            <a:picLocks noChangeAspect="1"/>
          </p:cNvPicPr>
          <p:nvPr/>
        </p:nvPicPr>
        <p:blipFill>
          <a:blip r:embed="rId2"/>
          <a:stretch>
            <a:fillRect/>
          </a:stretch>
        </p:blipFill>
        <p:spPr>
          <a:xfrm>
            <a:off x="2393924" y="744091"/>
            <a:ext cx="7404152" cy="5369817"/>
          </a:xfrm>
          <a:prstGeom prst="rect">
            <a:avLst/>
          </a:prstGeom>
        </p:spPr>
      </p:pic>
    </p:spTree>
    <p:extLst>
      <p:ext uri="{BB962C8B-B14F-4D97-AF65-F5344CB8AC3E}">
        <p14:creationId xmlns:p14="http://schemas.microsoft.com/office/powerpoint/2010/main" val="33047285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F5125-6628-4CD3-B475-878BD4043E0D}"/>
              </a:ext>
            </a:extLst>
          </p:cNvPr>
          <p:cNvSpPr>
            <a:spLocks noGrp="1"/>
          </p:cNvSpPr>
          <p:nvPr>
            <p:ph type="title"/>
          </p:nvPr>
        </p:nvSpPr>
        <p:spPr>
          <a:xfrm>
            <a:off x="2289339" y="2348657"/>
            <a:ext cx="7613322" cy="2160686"/>
          </a:xfrm>
        </p:spPr>
        <p:txBody>
          <a:bodyPr>
            <a:noAutofit/>
          </a:bodyPr>
          <a:lstStyle/>
          <a:p>
            <a:r>
              <a:rPr lang="en-US" sz="6000" b="0" dirty="0">
                <a:latin typeface="Times New Roman" panose="02020603050405020304" pitchFamily="18" charset="0"/>
                <a:cs typeface="Times New Roman" panose="02020603050405020304" pitchFamily="18" charset="0"/>
              </a:rPr>
              <a:t>Operating Systems:</a:t>
            </a:r>
            <a:br>
              <a:rPr lang="en-US" sz="6000" b="0" dirty="0">
                <a:latin typeface="Times New Roman" panose="02020603050405020304" pitchFamily="18" charset="0"/>
                <a:cs typeface="Times New Roman" panose="02020603050405020304" pitchFamily="18" charset="0"/>
              </a:rPr>
            </a:br>
            <a:r>
              <a:rPr lang="en-US" sz="6000" b="0" dirty="0">
                <a:latin typeface="Times New Roman" panose="02020603050405020304" pitchFamily="18" charset="0"/>
                <a:cs typeface="Times New Roman" panose="02020603050405020304" pitchFamily="18" charset="0"/>
              </a:rPr>
              <a:t>System Performance Monitoring</a:t>
            </a:r>
            <a:br>
              <a:rPr lang="en-US" sz="6000" b="0" dirty="0">
                <a:latin typeface="Times New Roman" panose="02020603050405020304" pitchFamily="18" charset="0"/>
                <a:cs typeface="Times New Roman" panose="02020603050405020304" pitchFamily="18" charset="0"/>
              </a:rPr>
            </a:br>
            <a:endParaRPr lang="en-US" sz="60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83280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CA9D0-4116-4BF5-B5B3-475FB18741A6}"/>
              </a:ext>
            </a:extLst>
          </p:cNvPr>
          <p:cNvSpPr>
            <a:spLocks noGrp="1"/>
          </p:cNvSpPr>
          <p:nvPr>
            <p:ph type="title"/>
          </p:nvPr>
        </p:nvSpPr>
        <p:spPr>
          <a:xfrm>
            <a:off x="565150" y="770889"/>
            <a:ext cx="10439181" cy="5204241"/>
          </a:xfrm>
        </p:spPr>
        <p:txBody>
          <a:bodyPr>
            <a:noAutofit/>
          </a:bodyPr>
          <a:lstStyle/>
          <a:p>
            <a:r>
              <a:rPr lang="en-US" sz="3600" b="0" dirty="0">
                <a:latin typeface="Times New Roman" panose="02020603050405020304" pitchFamily="18" charset="0"/>
                <a:cs typeface="Times New Roman" panose="02020603050405020304" pitchFamily="18" charset="0"/>
              </a:rPr>
              <a:t>The default action of the </a:t>
            </a:r>
            <a:r>
              <a:rPr lang="en-US" sz="3600" b="0" i="1" dirty="0">
                <a:latin typeface="Times New Roman" panose="02020603050405020304" pitchFamily="18" charset="0"/>
                <a:cs typeface="Times New Roman" panose="02020603050405020304" pitchFamily="18" charset="0"/>
              </a:rPr>
              <a:t>15 SIGTERM </a:t>
            </a:r>
            <a:r>
              <a:rPr lang="en-US" sz="3600" b="0" dirty="0">
                <a:latin typeface="Times New Roman" panose="02020603050405020304" pitchFamily="18" charset="0"/>
                <a:cs typeface="Times New Roman" panose="02020603050405020304" pitchFamily="18" charset="0"/>
              </a:rPr>
              <a:t>kill signal is to </a:t>
            </a:r>
            <a:r>
              <a:rPr lang="en-US" sz="3600" b="0" i="0" dirty="0">
                <a:solidFill>
                  <a:srgbClr val="202124"/>
                </a:solidFill>
                <a:effectLst/>
                <a:latin typeface="Times New Roman" panose="02020603050405020304" pitchFamily="18" charset="0"/>
                <a:cs typeface="Times New Roman" panose="02020603050405020304" pitchFamily="18" charset="0"/>
              </a:rPr>
              <a:t>end a process by sending the system a signal</a:t>
            </a:r>
            <a:br>
              <a:rPr lang="en-US" sz="3600" b="0" i="0" dirty="0">
                <a:solidFill>
                  <a:srgbClr val="202124"/>
                </a:solidFill>
                <a:effectLst/>
                <a:latin typeface="Times New Roman" panose="02020603050405020304" pitchFamily="18" charset="0"/>
                <a:cs typeface="Times New Roman" panose="02020603050405020304" pitchFamily="18" charset="0"/>
              </a:rPr>
            </a:br>
            <a:br>
              <a:rPr lang="en-US" sz="3600" b="0" i="0" dirty="0">
                <a:solidFill>
                  <a:srgbClr val="202124"/>
                </a:solidFill>
                <a:effectLst/>
                <a:latin typeface="Times New Roman" panose="02020603050405020304" pitchFamily="18" charset="0"/>
                <a:cs typeface="Times New Roman" panose="02020603050405020304" pitchFamily="18" charset="0"/>
              </a:rPr>
            </a:br>
            <a:r>
              <a:rPr lang="en-US" sz="3600" b="0" dirty="0">
                <a:latin typeface="Times New Roman" panose="02020603050405020304" pitchFamily="18" charset="0"/>
                <a:cs typeface="Times New Roman" panose="02020603050405020304" pitchFamily="18" charset="0"/>
              </a:rPr>
              <a:t>In the System Monitor window, using </a:t>
            </a:r>
            <a:r>
              <a:rPr lang="en-US" sz="3600" b="0" i="1" dirty="0">
                <a:latin typeface="Times New Roman" panose="02020603050405020304" pitchFamily="18" charset="0"/>
                <a:cs typeface="Times New Roman" panose="02020603050405020304" pitchFamily="18" charset="0"/>
              </a:rPr>
              <a:t>% CPU </a:t>
            </a:r>
            <a:r>
              <a:rPr lang="en-US" sz="3600" b="0" dirty="0">
                <a:latin typeface="Times New Roman" panose="02020603050405020304" pitchFamily="18" charset="0"/>
                <a:cs typeface="Times New Roman" panose="02020603050405020304" pitchFamily="18" charset="0"/>
              </a:rPr>
              <a:t>to sort the processes by CPU load. The process that shows the highest percentage of CPU usage is: /</a:t>
            </a:r>
            <a:r>
              <a:rPr lang="en-US" sz="3600" b="0" dirty="0" err="1">
                <a:latin typeface="Times New Roman" panose="02020603050405020304" pitchFamily="18" charset="0"/>
                <a:cs typeface="Times New Roman" panose="02020603050405020304" pitchFamily="18" charset="0"/>
              </a:rPr>
              <a:t>usr</a:t>
            </a:r>
            <a:r>
              <a:rPr lang="en-US" sz="3600" b="0" dirty="0">
                <a:latin typeface="Times New Roman" panose="02020603050405020304" pitchFamily="18" charset="0"/>
                <a:cs typeface="Times New Roman" panose="02020603050405020304" pitchFamily="18" charset="0"/>
              </a:rPr>
              <a:t>/bin/gnome-shell</a:t>
            </a:r>
            <a:br>
              <a:rPr lang="en-US" sz="3600" b="0" dirty="0">
                <a:latin typeface="Times New Roman" panose="02020603050405020304" pitchFamily="18" charset="0"/>
                <a:cs typeface="Times New Roman" panose="02020603050405020304" pitchFamily="18" charset="0"/>
              </a:rPr>
            </a:br>
            <a:br>
              <a:rPr lang="en-US" sz="3600" b="0" dirty="0">
                <a:latin typeface="Times New Roman" panose="02020603050405020304" pitchFamily="18" charset="0"/>
                <a:cs typeface="Times New Roman" panose="02020603050405020304" pitchFamily="18" charset="0"/>
              </a:rPr>
            </a:br>
            <a:br>
              <a:rPr lang="en-US" sz="3600" b="0" dirty="0">
                <a:latin typeface="Times New Roman" panose="02020603050405020304" pitchFamily="18" charset="0"/>
                <a:cs typeface="Times New Roman" panose="02020603050405020304" pitchFamily="18" charset="0"/>
              </a:rPr>
            </a:br>
            <a:endParaRPr lang="en-US" sz="36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6549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7A9A9-2337-4528-9B47-D1DBA834DF73}"/>
              </a:ext>
            </a:extLst>
          </p:cNvPr>
          <p:cNvSpPr>
            <a:spLocks noGrp="1"/>
          </p:cNvSpPr>
          <p:nvPr>
            <p:ph type="title"/>
          </p:nvPr>
        </p:nvSpPr>
        <p:spPr>
          <a:xfrm>
            <a:off x="3863975" y="2513790"/>
            <a:ext cx="4464050" cy="1830420"/>
          </a:xfrm>
        </p:spPr>
        <p:txBody>
          <a:bodyPr>
            <a:noAutofit/>
          </a:bodyPr>
          <a:lstStyle/>
          <a:p>
            <a:r>
              <a:rPr lang="en-US" sz="6000" b="0" dirty="0">
                <a:latin typeface="Times New Roman" panose="02020603050405020304" pitchFamily="18" charset="0"/>
                <a:cs typeface="Times New Roman" panose="02020603050405020304" pitchFamily="18" charset="0"/>
              </a:rPr>
              <a:t>Monitoring user activities</a:t>
            </a:r>
          </a:p>
        </p:txBody>
      </p:sp>
    </p:spTree>
    <p:extLst>
      <p:ext uri="{BB962C8B-B14F-4D97-AF65-F5344CB8AC3E}">
        <p14:creationId xmlns:p14="http://schemas.microsoft.com/office/powerpoint/2010/main" val="1104336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B807D-F008-4CD2-AAFE-22631775A4C8}"/>
              </a:ext>
            </a:extLst>
          </p:cNvPr>
          <p:cNvSpPr>
            <a:spLocks noGrp="1"/>
          </p:cNvSpPr>
          <p:nvPr>
            <p:ph type="title"/>
          </p:nvPr>
        </p:nvSpPr>
        <p:spPr>
          <a:xfrm>
            <a:off x="565150" y="770889"/>
            <a:ext cx="10029278" cy="4999289"/>
          </a:xfrm>
        </p:spPr>
        <p:txBody>
          <a:bodyPr>
            <a:normAutofit/>
          </a:bodyPr>
          <a:lstStyle/>
          <a:p>
            <a:r>
              <a:rPr lang="en-US" sz="3600" b="0" dirty="0">
                <a:latin typeface="Times New Roman" panose="02020603050405020304" pitchFamily="18" charset="0"/>
                <a:cs typeface="Times New Roman" panose="02020603050405020304" pitchFamily="18" charset="0"/>
              </a:rPr>
              <a:t>The flag value is displayed in the output on GNC accounting is: Root  pts/0  0.17 secs </a:t>
            </a:r>
            <a:r>
              <a:rPr lang="en-US" sz="3600" b="0" dirty="0" err="1">
                <a:latin typeface="Times New Roman" panose="02020603050405020304" pitchFamily="18" charset="0"/>
                <a:cs typeface="Times New Roman" panose="02020603050405020304" pitchFamily="18" charset="0"/>
              </a:rPr>
              <a:t>fri</a:t>
            </a:r>
            <a:r>
              <a:rPr lang="en-US" sz="3600" b="0" dirty="0">
                <a:latin typeface="Times New Roman" panose="02020603050405020304" pitchFamily="18" charset="0"/>
                <a:cs typeface="Times New Roman" panose="02020603050405020304" pitchFamily="18" charset="0"/>
              </a:rPr>
              <a:t> Dec 3 21.22</a:t>
            </a:r>
            <a:br>
              <a:rPr lang="en-US" sz="3600" b="0" dirty="0">
                <a:latin typeface="Times New Roman" panose="02020603050405020304" pitchFamily="18" charset="0"/>
                <a:cs typeface="Times New Roman" panose="02020603050405020304" pitchFamily="18" charset="0"/>
              </a:rPr>
            </a:br>
            <a:br>
              <a:rPr lang="en-US" sz="3600" b="0" dirty="0">
                <a:latin typeface="Times New Roman" panose="02020603050405020304" pitchFamily="18" charset="0"/>
                <a:cs typeface="Times New Roman" panose="02020603050405020304" pitchFamily="18" charset="0"/>
              </a:rPr>
            </a:br>
            <a:r>
              <a:rPr lang="en-US" sz="3600" b="0" dirty="0">
                <a:latin typeface="Times New Roman" panose="02020603050405020304" pitchFamily="18" charset="0"/>
                <a:cs typeface="Times New Roman" panose="02020603050405020304" pitchFamily="18" charset="0"/>
              </a:rPr>
              <a:t>The name of the user who ran the processes is shown as root, not student due to the fact that actions that affect the script affect any accounts on the script so we use root. </a:t>
            </a:r>
          </a:p>
        </p:txBody>
      </p:sp>
    </p:spTree>
    <p:extLst>
      <p:ext uri="{BB962C8B-B14F-4D97-AF65-F5344CB8AC3E}">
        <p14:creationId xmlns:p14="http://schemas.microsoft.com/office/powerpoint/2010/main" val="7599042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44268-AEBB-4884-9730-07B104D886B0}"/>
              </a:ext>
            </a:extLst>
          </p:cNvPr>
          <p:cNvSpPr>
            <a:spLocks noGrp="1"/>
          </p:cNvSpPr>
          <p:nvPr>
            <p:ph type="title"/>
          </p:nvPr>
        </p:nvSpPr>
        <p:spPr>
          <a:xfrm>
            <a:off x="2878630" y="2403431"/>
            <a:ext cx="6434740" cy="2051138"/>
          </a:xfrm>
        </p:spPr>
        <p:txBody>
          <a:bodyPr>
            <a:noAutofit/>
          </a:bodyPr>
          <a:lstStyle/>
          <a:p>
            <a:r>
              <a:rPr lang="en-US" sz="6000" b="0" dirty="0">
                <a:latin typeface="Times New Roman" panose="02020603050405020304" pitchFamily="18" charset="0"/>
                <a:cs typeface="Times New Roman" panose="02020603050405020304" pitchFamily="18" charset="0"/>
              </a:rPr>
              <a:t>Monitoring network bandwidth usage</a:t>
            </a:r>
          </a:p>
        </p:txBody>
      </p:sp>
    </p:spTree>
    <p:extLst>
      <p:ext uri="{BB962C8B-B14F-4D97-AF65-F5344CB8AC3E}">
        <p14:creationId xmlns:p14="http://schemas.microsoft.com/office/powerpoint/2010/main" val="1263133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8D904B-C3D5-4268-9D7B-805BFE9DD38C}"/>
              </a:ext>
            </a:extLst>
          </p:cNvPr>
          <p:cNvPicPr>
            <a:picLocks noChangeAspect="1"/>
          </p:cNvPicPr>
          <p:nvPr/>
        </p:nvPicPr>
        <p:blipFill>
          <a:blip r:embed="rId2"/>
          <a:stretch>
            <a:fillRect/>
          </a:stretch>
        </p:blipFill>
        <p:spPr>
          <a:xfrm>
            <a:off x="2699536" y="773431"/>
            <a:ext cx="6792928" cy="5311137"/>
          </a:xfrm>
          <a:prstGeom prst="rect">
            <a:avLst/>
          </a:prstGeom>
        </p:spPr>
      </p:pic>
    </p:spTree>
    <p:extLst>
      <p:ext uri="{BB962C8B-B14F-4D97-AF65-F5344CB8AC3E}">
        <p14:creationId xmlns:p14="http://schemas.microsoft.com/office/powerpoint/2010/main" val="30287993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0A2E4-3F16-4CDE-AD70-C0E75A2DABA3}"/>
              </a:ext>
            </a:extLst>
          </p:cNvPr>
          <p:cNvSpPr>
            <a:spLocks noGrp="1"/>
          </p:cNvSpPr>
          <p:nvPr>
            <p:ph type="title"/>
          </p:nvPr>
        </p:nvSpPr>
        <p:spPr>
          <a:xfrm>
            <a:off x="2128700" y="2888828"/>
            <a:ext cx="7934599" cy="1080343"/>
          </a:xfrm>
        </p:spPr>
        <p:txBody>
          <a:bodyPr>
            <a:noAutofit/>
          </a:bodyPr>
          <a:lstStyle/>
          <a:p>
            <a:r>
              <a:rPr lang="en-US" sz="6000" b="0" dirty="0">
                <a:latin typeface="Times New Roman" panose="02020603050405020304" pitchFamily="18" charset="0"/>
                <a:cs typeface="Times New Roman" panose="02020603050405020304" pitchFamily="18" charset="0"/>
              </a:rPr>
              <a:t>Challenges in the project</a:t>
            </a:r>
          </a:p>
        </p:txBody>
      </p:sp>
    </p:spTree>
    <p:extLst>
      <p:ext uri="{BB962C8B-B14F-4D97-AF65-F5344CB8AC3E}">
        <p14:creationId xmlns:p14="http://schemas.microsoft.com/office/powerpoint/2010/main" val="3427779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11A4-47BB-4CC4-9CBD-0B8FFF6CD883}"/>
              </a:ext>
            </a:extLst>
          </p:cNvPr>
          <p:cNvSpPr>
            <a:spLocks noGrp="1"/>
          </p:cNvSpPr>
          <p:nvPr>
            <p:ph type="title"/>
          </p:nvPr>
        </p:nvSpPr>
        <p:spPr>
          <a:xfrm>
            <a:off x="565150" y="770890"/>
            <a:ext cx="9635140" cy="4289841"/>
          </a:xfrm>
        </p:spPr>
        <p:txBody>
          <a:bodyPr>
            <a:normAutofit/>
          </a:bodyPr>
          <a:lstStyle/>
          <a:p>
            <a:pPr marL="571500" indent="-571500">
              <a:buFont typeface="Arial" panose="020B0604020202020204" pitchFamily="34" charset="0"/>
              <a:buChar char="•"/>
            </a:pPr>
            <a:r>
              <a:rPr lang="en-US" sz="3600" b="0" dirty="0">
                <a:latin typeface="Times New Roman" panose="02020603050405020304" pitchFamily="18" charset="0"/>
                <a:cs typeface="Times New Roman" panose="02020603050405020304" pitchFamily="18" charset="0"/>
              </a:rPr>
              <a:t>I didn’t really have challenges mostly just some miss input that didn’t get registered through Linux like a lower case when it had to be an uppercase letter. </a:t>
            </a:r>
          </a:p>
        </p:txBody>
      </p:sp>
    </p:spTree>
    <p:extLst>
      <p:ext uri="{BB962C8B-B14F-4D97-AF65-F5344CB8AC3E}">
        <p14:creationId xmlns:p14="http://schemas.microsoft.com/office/powerpoint/2010/main" val="20215959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B0D20-409A-4BBC-85AE-0984AE172E36}"/>
              </a:ext>
            </a:extLst>
          </p:cNvPr>
          <p:cNvSpPr>
            <a:spLocks noGrp="1"/>
          </p:cNvSpPr>
          <p:nvPr>
            <p:ph type="title"/>
          </p:nvPr>
        </p:nvSpPr>
        <p:spPr>
          <a:xfrm>
            <a:off x="2628298" y="2884684"/>
            <a:ext cx="6935404" cy="1088632"/>
          </a:xfrm>
        </p:spPr>
        <p:txBody>
          <a:bodyPr>
            <a:noAutofit/>
          </a:bodyPr>
          <a:lstStyle/>
          <a:p>
            <a:r>
              <a:rPr lang="en-US" sz="6000" b="0" dirty="0">
                <a:latin typeface="Times New Roman" panose="02020603050405020304" pitchFamily="18" charset="0"/>
                <a:cs typeface="Times New Roman" panose="02020603050405020304" pitchFamily="18" charset="0"/>
              </a:rPr>
              <a:t>Career skills obtained </a:t>
            </a:r>
          </a:p>
        </p:txBody>
      </p:sp>
    </p:spTree>
    <p:extLst>
      <p:ext uri="{BB962C8B-B14F-4D97-AF65-F5344CB8AC3E}">
        <p14:creationId xmlns:p14="http://schemas.microsoft.com/office/powerpoint/2010/main" val="1939563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79F5-B574-4C64-B8D0-25B12817A157}"/>
              </a:ext>
            </a:extLst>
          </p:cNvPr>
          <p:cNvSpPr>
            <a:spLocks noGrp="1"/>
          </p:cNvSpPr>
          <p:nvPr>
            <p:ph type="title"/>
          </p:nvPr>
        </p:nvSpPr>
        <p:spPr>
          <a:xfrm>
            <a:off x="565150" y="770890"/>
            <a:ext cx="9509016" cy="4384434"/>
          </a:xfrm>
        </p:spPr>
        <p:txBody>
          <a:bodyPr>
            <a:normAutofit/>
          </a:bodyPr>
          <a:lstStyle/>
          <a:p>
            <a:r>
              <a:rPr lang="en-US" sz="3200" b="0" dirty="0">
                <a:latin typeface="Times New Roman" panose="02020603050405020304" pitchFamily="18" charset="0"/>
                <a:cs typeface="Times New Roman" panose="02020603050405020304" pitchFamily="18" charset="0"/>
              </a:rPr>
              <a:t>I learned how to be resourceful and be able to fix mistakes in my codes</a:t>
            </a:r>
            <a:br>
              <a:rPr lang="en-US" sz="3200" b="0" dirty="0">
                <a:latin typeface="Times New Roman" panose="02020603050405020304" pitchFamily="18" charset="0"/>
                <a:cs typeface="Times New Roman" panose="02020603050405020304" pitchFamily="18" charset="0"/>
              </a:rPr>
            </a:br>
            <a:br>
              <a:rPr lang="en-US" sz="3200" b="0" dirty="0">
                <a:latin typeface="Times New Roman" panose="02020603050405020304" pitchFamily="18" charset="0"/>
                <a:cs typeface="Times New Roman" panose="02020603050405020304" pitchFamily="18" charset="0"/>
              </a:rPr>
            </a:br>
            <a:r>
              <a:rPr lang="en-US" sz="3200" b="0" dirty="0">
                <a:latin typeface="Times New Roman" panose="02020603050405020304" pitchFamily="18" charset="0"/>
                <a:cs typeface="Times New Roman" panose="02020603050405020304" pitchFamily="18" charset="0"/>
              </a:rPr>
              <a:t>I learned to be levelheaded and peruse through my line of code to see what was not allowing it to run.</a:t>
            </a:r>
          </a:p>
        </p:txBody>
      </p:sp>
    </p:spTree>
    <p:extLst>
      <p:ext uri="{BB962C8B-B14F-4D97-AF65-F5344CB8AC3E}">
        <p14:creationId xmlns:p14="http://schemas.microsoft.com/office/powerpoint/2010/main" val="2436612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4E192-6BEF-4860-BEFB-247F9DA6C16E}"/>
              </a:ext>
            </a:extLst>
          </p:cNvPr>
          <p:cNvSpPr>
            <a:spLocks noGrp="1"/>
          </p:cNvSpPr>
          <p:nvPr>
            <p:ph type="title"/>
          </p:nvPr>
        </p:nvSpPr>
        <p:spPr>
          <a:xfrm>
            <a:off x="4242347" y="2888221"/>
            <a:ext cx="3707305" cy="1081558"/>
          </a:xfrm>
        </p:spPr>
        <p:txBody>
          <a:bodyPr>
            <a:normAutofit/>
          </a:bodyPr>
          <a:lstStyle/>
          <a:p>
            <a:r>
              <a:rPr lang="en-US" sz="6000" b="0" dirty="0">
                <a:latin typeface="Times New Roman" panose="02020603050405020304" pitchFamily="18" charset="0"/>
                <a:cs typeface="Times New Roman" panose="02020603050405020304" pitchFamily="18" charset="0"/>
              </a:rPr>
              <a:t>Conclusion </a:t>
            </a:r>
          </a:p>
        </p:txBody>
      </p:sp>
    </p:spTree>
    <p:extLst>
      <p:ext uri="{BB962C8B-B14F-4D97-AF65-F5344CB8AC3E}">
        <p14:creationId xmlns:p14="http://schemas.microsoft.com/office/powerpoint/2010/main" val="40265695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247A-174B-4FBF-A218-56596CAB9F01}"/>
              </a:ext>
            </a:extLst>
          </p:cNvPr>
          <p:cNvSpPr>
            <a:spLocks noGrp="1"/>
          </p:cNvSpPr>
          <p:nvPr>
            <p:ph type="title"/>
          </p:nvPr>
        </p:nvSpPr>
        <p:spPr>
          <a:xfrm>
            <a:off x="565150" y="770889"/>
            <a:ext cx="9430188" cy="3895703"/>
          </a:xfrm>
        </p:spPr>
        <p:txBody>
          <a:bodyPr>
            <a:normAutofit/>
          </a:bodyPr>
          <a:lstStyle/>
          <a:p>
            <a:r>
              <a:rPr lang="en-US" sz="3600" b="0" dirty="0">
                <a:latin typeface="Times New Roman" panose="02020603050405020304" pitchFamily="18" charset="0"/>
                <a:cs typeface="Times New Roman" panose="02020603050405020304" pitchFamily="18" charset="0"/>
              </a:rPr>
              <a:t>In conclusion, I have learned a lot of Linux that I normally never would have known if I didn’t take this course. This course was fun and made me think and learn clearer and I learned to code and can somewhat understand it better.</a:t>
            </a:r>
            <a:endParaRPr lang="en-US" b="0" dirty="0"/>
          </a:p>
        </p:txBody>
      </p:sp>
    </p:spTree>
    <p:extLst>
      <p:ext uri="{BB962C8B-B14F-4D97-AF65-F5344CB8AC3E}">
        <p14:creationId xmlns:p14="http://schemas.microsoft.com/office/powerpoint/2010/main" val="2604995059"/>
      </p:ext>
    </p:extLst>
  </p:cSld>
  <p:clrMapOvr>
    <a:masterClrMapping/>
  </p:clrMapOvr>
</p:sld>
</file>

<file path=ppt/theme/theme1.xml><?xml version="1.0" encoding="utf-8"?>
<a:theme xmlns:a="http://schemas.openxmlformats.org/drawingml/2006/main" name="PunchcardVTI">
  <a:themeElements>
    <a:clrScheme name="Blue">
      <a:dk1>
        <a:srgbClr val="000000"/>
      </a:dk1>
      <a:lt1>
        <a:srgbClr val="FFFFFF"/>
      </a:lt1>
      <a:dk2>
        <a:srgbClr val="153A63"/>
      </a:dk2>
      <a:lt2>
        <a:srgbClr val="DBEFF9"/>
      </a:lt2>
      <a:accent1>
        <a:srgbClr val="0F6FC6"/>
      </a:accent1>
      <a:accent2>
        <a:srgbClr val="009DD9"/>
      </a:accent2>
      <a:accent3>
        <a:srgbClr val="09B8C0"/>
      </a:accent3>
      <a:accent4>
        <a:srgbClr val="0EBC8C"/>
      </a:accent4>
      <a:accent5>
        <a:srgbClr val="71B959"/>
      </a:accent5>
      <a:accent6>
        <a:srgbClr val="96B042"/>
      </a:accent6>
      <a:hlink>
        <a:srgbClr val="C37400"/>
      </a:hlink>
      <a:folHlink>
        <a:srgbClr val="4F9085"/>
      </a:folHlink>
    </a:clrScheme>
    <a:fontScheme name="Punchcard">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unchcardVTI" id="{C7262591-AF98-8F48-B56D-6342D2439B1A}" vid="{261D9F73-974A-B14E-9EAF-4871CCA60BB1}"/>
    </a:ext>
  </a:extLst>
</a:theme>
</file>

<file path=docProps/app.xml><?xml version="1.0" encoding="utf-8"?>
<Properties xmlns="http://schemas.openxmlformats.org/officeDocument/2006/extended-properties" xmlns:vt="http://schemas.openxmlformats.org/officeDocument/2006/docPropsVTypes">
  <TotalTime>1777</TotalTime>
  <Words>695</Words>
  <Application>Microsoft Office PowerPoint</Application>
  <PresentationFormat>Widescreen</PresentationFormat>
  <Paragraphs>35</Paragraphs>
  <Slides>44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Neue Haas Grotesk Text Pro</vt:lpstr>
      <vt:lpstr>Times New Roman</vt:lpstr>
      <vt:lpstr>PunchcardVTI</vt:lpstr>
      <vt:lpstr>CEIS106 Course Project: fundamentals of the Linux operating system in a virtualized environment </vt:lpstr>
      <vt:lpstr>Introduction</vt:lpstr>
      <vt:lpstr>In this course, we were taught about navigating the Linux file system, writing shell scripts, managing users and groups, understanding IP configurations, and monitoring system performance. We learned the building blocks of emerging technologies such as Virtualization and Cloud Computing, which helps us in future careers in Information Technology </vt:lpstr>
      <vt:lpstr>Operating Systems: Linux Filesystem Hierarchy </vt:lpstr>
      <vt:lpstr>The PWD command is an acronym for Print work directory  The cd command is an acronym for change directory  the difference between a relative path and an absolute/full path in Linux is an Absolute path is the specific location from the root directory, the relative path is related to the current directory </vt:lpstr>
      <vt:lpstr>Creating directories and files</vt:lpstr>
      <vt:lpstr>PowerPoint Presentation</vt:lpstr>
      <vt:lpstr>Copying and removing directories and files</vt:lpstr>
      <vt:lpstr>PowerPoint Presentation</vt:lpstr>
      <vt:lpstr>Locating directories and files</vt:lpstr>
      <vt:lpstr>PowerPoint Presentation</vt:lpstr>
      <vt:lpstr>Linux Shell Scripts </vt:lpstr>
      <vt:lpstr>The file permissions of a shell script are Bash, -l, echo, nano  The name of the user-defined variable in a script is the echo  A redirection meta-character used in a script : &gt;&gt; , - - . They are used to  group the echo/ user-defined variable to the MyToDoList or a file in general.        </vt:lpstr>
      <vt:lpstr>Changing script file permissions</vt:lpstr>
      <vt:lpstr>PowerPoint Presentation</vt:lpstr>
      <vt:lpstr>Setting the PATH variable</vt:lpstr>
      <vt:lpstr>PowerPoint Presentation</vt:lpstr>
      <vt:lpstr>Making the PATH variable permanent</vt:lpstr>
      <vt:lpstr>PowerPoint Presentation</vt:lpstr>
      <vt:lpstr>User and Group Management </vt:lpstr>
      <vt:lpstr>The –m option in the useradd command create users without their home directories  The -3 option in the tail command shows a real-time, streaming output of a changing file source  The /etc/group file that lists members of the “students” group is: $ more /etc/group    </vt:lpstr>
      <vt:lpstr>Testing user and group settings</vt:lpstr>
      <vt:lpstr>PowerPoint Presentation</vt:lpstr>
      <vt:lpstr>Adding users in GUI</vt:lpstr>
      <vt:lpstr>PowerPoint Presentation</vt:lpstr>
      <vt:lpstr>Network Configuration </vt:lpstr>
      <vt:lpstr>The IP address of your Ubuntu machine  Inet 127.0.0.1/8  The IP address of its default gateway Via 192.168.1.1  The IP address of its DHCP server 192.168.1.1  The IP address of its DNS server 192.168.1.1   </vt:lpstr>
      <vt:lpstr>PowerPoint Presentation</vt:lpstr>
      <vt:lpstr>Managing network interfaces</vt:lpstr>
      <vt:lpstr> The DHCP message that is shown in the output of the sudo dhclient  –v  –r  eth0 command is   DHCPRELEASE  The four DHCP messages That are shown in the output of the sudo  dhclient  –v  eth0 command are   DHCPDISCOVER DHCPROFFER DHCPREQUEST DHCPACK  </vt:lpstr>
      <vt:lpstr>Using network utilities</vt:lpstr>
      <vt:lpstr>PowerPoint Presentation</vt:lpstr>
      <vt:lpstr>Operating Systems: System Performance Monitoring </vt:lpstr>
      <vt:lpstr>The default action of the 15 SIGTERM kill signal is to end a process by sending the system a signal  In the System Monitor window, using % CPU to sort the processes by CPU load. The process that shows the highest percentage of CPU usage is: /usr/bin/gnome-shell   </vt:lpstr>
      <vt:lpstr>Monitoring user activities</vt:lpstr>
      <vt:lpstr>The flag value is displayed in the output on GNC accounting is: Root  pts/0  0.17 secs fri Dec 3 21.22  The name of the user who ran the processes is shown as root, not student due to the fact that actions that affect the script affect any accounts on the script so we use root. </vt:lpstr>
      <vt:lpstr>Monitoring network bandwidth usage</vt:lpstr>
      <vt:lpstr>PowerPoint Presentation</vt:lpstr>
      <vt:lpstr>Challenges in the project</vt:lpstr>
      <vt:lpstr>I didn’t really have challenges mostly just some miss input that didn’t get registered through Linux like a lower case when it had to be an uppercase letter. </vt:lpstr>
      <vt:lpstr>Career skills obtained </vt:lpstr>
      <vt:lpstr>I learned how to be resourceful and be able to fix mistakes in my codes  I learned to be levelheaded and peruse through my line of code to see what was not allowing it to run.</vt:lpstr>
      <vt:lpstr>Conclusion </vt:lpstr>
      <vt:lpstr>In conclusion, I have learned a lot of Linux that I normally never would have known if I didn’t take this course. This course was fun and made me think and learn clearer and I learned to code and can somewhat understand it better.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 ocasio</dc:creator>
  <cp:lastModifiedBy>Eric ocasio</cp:lastModifiedBy>
  <cp:revision>2</cp:revision>
  <dcterms:created xsi:type="dcterms:W3CDTF">2021-12-16T00:28:11Z</dcterms:created>
  <dcterms:modified xsi:type="dcterms:W3CDTF">2021-12-18T03:45:52Z</dcterms:modified>
</cp:coreProperties>
</file>