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307" r:id="rId3"/>
    <p:sldId id="308" r:id="rId4"/>
    <p:sldId id="258" r:id="rId5"/>
    <p:sldId id="259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6" r:id="rId16"/>
    <p:sldId id="297" r:id="rId17"/>
    <p:sldId id="298" r:id="rId18"/>
    <p:sldId id="299" r:id="rId19"/>
    <p:sldId id="300" r:id="rId20"/>
    <p:sldId id="303" r:id="rId21"/>
    <p:sldId id="304" r:id="rId22"/>
    <p:sldId id="306" r:id="rId23"/>
    <p:sldId id="305" r:id="rId24"/>
    <p:sldId id="301" r:id="rId25"/>
    <p:sldId id="302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150E2B-8805-4076-925A-E1329CD4725C}" v="10" dt="2023-10-21T01:42:55.5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8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ocasio" userId="18bc80f30e64ca44" providerId="LiveId" clId="{27150E2B-8805-4076-925A-E1329CD4725C}"/>
    <pc:docChg chg="undo custSel addSld delSld modSld sldOrd">
      <pc:chgData name="Eric ocasio" userId="18bc80f30e64ca44" providerId="LiveId" clId="{27150E2B-8805-4076-925A-E1329CD4725C}" dt="2023-10-21T01:52:16.488" v="1616" actId="2711"/>
      <pc:docMkLst>
        <pc:docMk/>
      </pc:docMkLst>
      <pc:sldChg chg="delSp modSp mod">
        <pc:chgData name="Eric ocasio" userId="18bc80f30e64ca44" providerId="LiveId" clId="{27150E2B-8805-4076-925A-E1329CD4725C}" dt="2023-10-21T00:55:47.327" v="19" actId="14100"/>
        <pc:sldMkLst>
          <pc:docMk/>
          <pc:sldMk cId="109857222" sldId="256"/>
        </pc:sldMkLst>
        <pc:spChg chg="mod">
          <ac:chgData name="Eric ocasio" userId="18bc80f30e64ca44" providerId="LiveId" clId="{27150E2B-8805-4076-925A-E1329CD4725C}" dt="2023-10-21T00:55:03.149" v="4" actId="1076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Eric ocasio" userId="18bc80f30e64ca44" providerId="LiveId" clId="{27150E2B-8805-4076-925A-E1329CD4725C}" dt="2023-10-21T00:55:47.327" v="19" actId="14100"/>
          <ac:spMkLst>
            <pc:docMk/>
            <pc:sldMk cId="109857222" sldId="256"/>
            <ac:spMk id="3" creationId="{00000000-0000-0000-0000-000000000000}"/>
          </ac:spMkLst>
        </pc:spChg>
        <pc:picChg chg="del">
          <ac:chgData name="Eric ocasio" userId="18bc80f30e64ca44" providerId="LiveId" clId="{27150E2B-8805-4076-925A-E1329CD4725C}" dt="2023-10-21T00:54:48.741" v="2" actId="21"/>
          <ac:picMkLst>
            <pc:docMk/>
            <pc:sldMk cId="109857222" sldId="256"/>
            <ac:picMk id="4" creationId="{A10DD0A2-4DEB-4C16-87F8-B4B66723C16D}"/>
          </ac:picMkLst>
        </pc:picChg>
      </pc:sldChg>
      <pc:sldChg chg="addSp delSp modSp del mod delDesignElem">
        <pc:chgData name="Eric ocasio" userId="18bc80f30e64ca44" providerId="LiveId" clId="{27150E2B-8805-4076-925A-E1329CD4725C}" dt="2023-10-21T01:51:18.585" v="1608" actId="2696"/>
        <pc:sldMkLst>
          <pc:docMk/>
          <pc:sldMk cId="1908207361" sldId="257"/>
        </pc:sldMkLst>
        <pc:spChg chg="del">
          <ac:chgData name="Eric ocasio" userId="18bc80f30e64ca44" providerId="LiveId" clId="{27150E2B-8805-4076-925A-E1329CD4725C}" dt="2023-10-21T01:50:21.574" v="1600" actId="21"/>
          <ac:spMkLst>
            <pc:docMk/>
            <pc:sldMk cId="1908207361" sldId="257"/>
            <ac:spMk id="2" creationId="{A5B6046F-6F62-460C-B8B2-17F9FB5C1EAE}"/>
          </ac:spMkLst>
        </pc:spChg>
        <pc:spChg chg="mod">
          <ac:chgData name="Eric ocasio" userId="18bc80f30e64ca44" providerId="LiveId" clId="{27150E2B-8805-4076-925A-E1329CD4725C}" dt="2023-10-21T01:50:32.885" v="1602" actId="403"/>
          <ac:spMkLst>
            <pc:docMk/>
            <pc:sldMk cId="1908207361" sldId="257"/>
            <ac:spMk id="3" creationId="{42AD613E-03E9-42BB-AD1B-E4DD0172DD9D}"/>
          </ac:spMkLst>
        </pc:spChg>
        <pc:spChg chg="add del mod">
          <ac:chgData name="Eric ocasio" userId="18bc80f30e64ca44" providerId="LiveId" clId="{27150E2B-8805-4076-925A-E1329CD4725C}" dt="2023-10-21T01:50:30.578" v="1601" actId="21"/>
          <ac:spMkLst>
            <pc:docMk/>
            <pc:sldMk cId="1908207361" sldId="257"/>
            <ac:spMk id="5" creationId="{3CB597BF-7EF9-00D1-B97E-63DD50ECB0D7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1908207361" sldId="257"/>
            <ac:spMk id="15" creationId="{33801627-6861-4EA9-BE98-E0CE33A894D9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1908207361" sldId="257"/>
            <ac:spMk id="17" creationId="{93C1483F-490E-4C8A-8765-1F8AF0C67D5F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1908207361" sldId="257"/>
            <ac:spMk id="19" creationId="{0249BF42-D05C-4553-9417-7B8695759291}"/>
          </ac:spMkLst>
        </pc:spChg>
      </pc:sldChg>
      <pc:sldChg chg="delSp modSp mod delDesignElem">
        <pc:chgData name="Eric ocasio" userId="18bc80f30e64ca44" providerId="LiveId" clId="{27150E2B-8805-4076-925A-E1329CD4725C}" dt="2023-10-21T01:01:57.807" v="253" actId="20577"/>
        <pc:sldMkLst>
          <pc:docMk/>
          <pc:sldMk cId="2774976209" sldId="258"/>
        </pc:sldMkLst>
        <pc:spChg chg="mod">
          <ac:chgData name="Eric ocasio" userId="18bc80f30e64ca44" providerId="LiveId" clId="{27150E2B-8805-4076-925A-E1329CD4725C}" dt="2023-10-21T01:01:57.807" v="253" actId="20577"/>
          <ac:spMkLst>
            <pc:docMk/>
            <pc:sldMk cId="2774976209" sldId="258"/>
            <ac:spMk id="6" creationId="{E1CD229F-16EF-4EDA-A5AB-D7CABB30F743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2774976209" sldId="258"/>
            <ac:spMk id="8" creationId="{A6F05DDE-5F2C-44F5-BACC-DED4737B11B8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2774976209" sldId="258"/>
            <ac:spMk id="10" creationId="{7EFFE664-A3F2-4977-A6E3-C38CF57A1630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2774976209" sldId="258"/>
            <ac:spMk id="12" creationId="{C85C471A-7EB8-45A1-901F-B4BBC499F1ED}"/>
          </ac:spMkLst>
        </pc:spChg>
      </pc:sldChg>
      <pc:sldChg chg="addSp delSp modSp mod setBg delDesignElem">
        <pc:chgData name="Eric ocasio" userId="18bc80f30e64ca44" providerId="LiveId" clId="{27150E2B-8805-4076-925A-E1329CD4725C}" dt="2023-10-21T01:51:29.273" v="1609" actId="2711"/>
        <pc:sldMkLst>
          <pc:docMk/>
          <pc:sldMk cId="5862959" sldId="259"/>
        </pc:sldMkLst>
        <pc:spChg chg="del">
          <ac:chgData name="Eric ocasio" userId="18bc80f30e64ca44" providerId="LiveId" clId="{27150E2B-8805-4076-925A-E1329CD4725C}" dt="2023-10-21T00:55:43.286" v="17"/>
          <ac:spMkLst>
            <pc:docMk/>
            <pc:sldMk cId="5862959" sldId="259"/>
            <ac:spMk id="6" creationId="{C42F24F1-C1EF-471F-A19B-A340CE541DEF}"/>
          </ac:spMkLst>
        </pc:spChg>
        <pc:spChg chg="add del mod">
          <ac:chgData name="Eric ocasio" userId="18bc80f30e64ca44" providerId="LiveId" clId="{27150E2B-8805-4076-925A-E1329CD4725C}" dt="2023-10-21T01:02:31.496" v="256" actId="21"/>
          <ac:spMkLst>
            <pc:docMk/>
            <pc:sldMk cId="5862959" sldId="259"/>
            <ac:spMk id="7" creationId="{503829D6-6669-3226-7C34-A5F359CAC616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5862959" sldId="259"/>
            <ac:spMk id="9" creationId="{0E99ED6D-365F-4CAE-942F-ECA78F74BD7F}"/>
          </ac:spMkLst>
        </pc:spChg>
        <pc:spChg chg="add mod">
          <ac:chgData name="Eric ocasio" userId="18bc80f30e64ca44" providerId="LiveId" clId="{27150E2B-8805-4076-925A-E1329CD4725C}" dt="2023-10-21T01:51:29.273" v="1609" actId="2711"/>
          <ac:spMkLst>
            <pc:docMk/>
            <pc:sldMk cId="5862959" sldId="259"/>
            <ac:spMk id="10" creationId="{6A3C4439-9D69-44F6-84E4-79E5AC637119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5862959" sldId="259"/>
            <ac:spMk id="13" creationId="{E56C425C-3C64-47BA-B583-94D39B9B7F78}"/>
          </ac:spMkLst>
        </pc:spChg>
        <pc:spChg chg="add del">
          <ac:chgData name="Eric ocasio" userId="18bc80f30e64ca44" providerId="LiveId" clId="{27150E2B-8805-4076-925A-E1329CD4725C}" dt="2023-10-21T01:04:00.303" v="276" actId="21"/>
          <ac:spMkLst>
            <pc:docMk/>
            <pc:sldMk cId="5862959" sldId="259"/>
            <ac:spMk id="15" creationId="{AF6AC390-FB29-F48E-6D29-CC0B74278897}"/>
          </ac:spMkLst>
        </pc:spChg>
        <pc:grpChg chg="add">
          <ac:chgData name="Eric ocasio" userId="18bc80f30e64ca44" providerId="LiveId" clId="{27150E2B-8805-4076-925A-E1329CD4725C}" dt="2023-10-21T01:05:17.003" v="278" actId="26606"/>
          <ac:grpSpMkLst>
            <pc:docMk/>
            <pc:sldMk cId="5862959" sldId="259"/>
            <ac:grpSpMk id="22" creationId="{08F94D66-27EC-4CB8-8226-D7F41C161863}"/>
          </ac:grpSpMkLst>
        </pc:grpChg>
        <pc:picChg chg="add del mod">
          <ac:chgData name="Eric ocasio" userId="18bc80f30e64ca44" providerId="LiveId" clId="{27150E2B-8805-4076-925A-E1329CD4725C}" dt="2023-10-21T01:02:48.740" v="258" actId="21"/>
          <ac:picMkLst>
            <pc:docMk/>
            <pc:sldMk cId="5862959" sldId="259"/>
            <ac:picMk id="3" creationId="{55F172F6-5AFF-B95A-A5DF-C3F2803791AF}"/>
          </ac:picMkLst>
        </pc:picChg>
        <pc:picChg chg="del">
          <ac:chgData name="Eric ocasio" userId="18bc80f30e64ca44" providerId="LiveId" clId="{27150E2B-8805-4076-925A-E1329CD4725C}" dt="2023-10-21T01:02:24.974" v="255" actId="21"/>
          <ac:picMkLst>
            <pc:docMk/>
            <pc:sldMk cId="5862959" sldId="259"/>
            <ac:picMk id="4" creationId="{7F67F0E8-531D-433F-9BAE-A182B1AB52B6}"/>
          </ac:picMkLst>
        </pc:picChg>
        <pc:picChg chg="add del mod">
          <ac:chgData name="Eric ocasio" userId="18bc80f30e64ca44" providerId="LiveId" clId="{27150E2B-8805-4076-925A-E1329CD4725C}" dt="2023-10-21T01:03:32.809" v="265" actId="21"/>
          <ac:picMkLst>
            <pc:docMk/>
            <pc:sldMk cId="5862959" sldId="259"/>
            <ac:picMk id="12" creationId="{9513ECD4-CBA4-CAAD-E8D4-91342519D04C}"/>
          </ac:picMkLst>
        </pc:picChg>
        <pc:picChg chg="add mod modCrop">
          <ac:chgData name="Eric ocasio" userId="18bc80f30e64ca44" providerId="LiveId" clId="{27150E2B-8805-4076-925A-E1329CD4725C}" dt="2023-10-21T01:06:42.200" v="287" actId="1076"/>
          <ac:picMkLst>
            <pc:docMk/>
            <pc:sldMk cId="5862959" sldId="259"/>
            <ac:picMk id="17" creationId="{A48FDC8C-BC81-CF41-91F5-36B68DF9C8C9}"/>
          </ac:picMkLst>
        </pc:picChg>
      </pc:sldChg>
      <pc:sldChg chg="delSp del delDesignElem">
        <pc:chgData name="Eric ocasio" userId="18bc80f30e64ca44" providerId="LiveId" clId="{27150E2B-8805-4076-925A-E1329CD4725C}" dt="2023-10-21T01:16:27.271" v="327" actId="2696"/>
        <pc:sldMkLst>
          <pc:docMk/>
          <pc:sldMk cId="1849619454" sldId="260"/>
        </pc:sldMkLst>
        <pc:spChg chg="del">
          <ac:chgData name="Eric ocasio" userId="18bc80f30e64ca44" providerId="LiveId" clId="{27150E2B-8805-4076-925A-E1329CD4725C}" dt="2023-10-21T00:55:43.286" v="17"/>
          <ac:spMkLst>
            <pc:docMk/>
            <pc:sldMk cId="1849619454" sldId="260"/>
            <ac:spMk id="9" creationId="{0E99ED6D-365F-4CAE-942F-ECA78F74BD7F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1849619454" sldId="260"/>
            <ac:spMk id="11" creationId="{9B0F74F9-E373-4883-A533-C80C53DE6DE0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1849619454" sldId="260"/>
            <ac:spMk id="13" creationId="{4765FFFB-1163-4DA7-83B0-B8677ABBC6FF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1849619454" sldId="260"/>
            <ac:spMk id="15" creationId="{EC117A05-2F4F-4370-A926-6191A5C3DCD1}"/>
          </ac:spMkLst>
        </pc:spChg>
      </pc:sldChg>
      <pc:sldChg chg="del">
        <pc:chgData name="Eric ocasio" userId="18bc80f30e64ca44" providerId="LiveId" clId="{27150E2B-8805-4076-925A-E1329CD4725C}" dt="2023-10-21T01:21:04.407" v="377" actId="2696"/>
        <pc:sldMkLst>
          <pc:docMk/>
          <pc:sldMk cId="1119533752" sldId="261"/>
        </pc:sldMkLst>
      </pc:sldChg>
      <pc:sldChg chg="del">
        <pc:chgData name="Eric ocasio" userId="18bc80f30e64ca44" providerId="LiveId" clId="{27150E2B-8805-4076-925A-E1329CD4725C}" dt="2023-10-21T01:32:17.354" v="482" actId="2696"/>
        <pc:sldMkLst>
          <pc:docMk/>
          <pc:sldMk cId="1032748145" sldId="262"/>
        </pc:sldMkLst>
      </pc:sldChg>
      <pc:sldChg chg="del">
        <pc:chgData name="Eric ocasio" userId="18bc80f30e64ca44" providerId="LiveId" clId="{27150E2B-8805-4076-925A-E1329CD4725C}" dt="2023-10-21T01:32:19.188" v="483" actId="2696"/>
        <pc:sldMkLst>
          <pc:docMk/>
          <pc:sldMk cId="2838431481" sldId="263"/>
        </pc:sldMkLst>
      </pc:sldChg>
      <pc:sldChg chg="modSp del">
        <pc:chgData name="Eric ocasio" userId="18bc80f30e64ca44" providerId="LiveId" clId="{27150E2B-8805-4076-925A-E1329CD4725C}" dt="2023-10-21T01:32:21.171" v="484" actId="2696"/>
        <pc:sldMkLst>
          <pc:docMk/>
          <pc:sldMk cId="2826998999" sldId="264"/>
        </pc:sldMkLst>
        <pc:spChg chg="mod">
          <ac:chgData name="Eric ocasio" userId="18bc80f30e64ca44" providerId="LiveId" clId="{27150E2B-8805-4076-925A-E1329CD4725C}" dt="2023-10-21T00:55:43.286" v="17"/>
          <ac:spMkLst>
            <pc:docMk/>
            <pc:sldMk cId="2826998999" sldId="264"/>
            <ac:spMk id="2" creationId="{3A3487B8-FE2E-44EE-97A3-D4AFFE8B6ECF}"/>
          </ac:spMkLst>
        </pc:spChg>
      </pc:sldChg>
      <pc:sldChg chg="delSp del delDesignElem">
        <pc:chgData name="Eric ocasio" userId="18bc80f30e64ca44" providerId="LiveId" clId="{27150E2B-8805-4076-925A-E1329CD4725C}" dt="2023-10-21T01:32:26.553" v="485" actId="2696"/>
        <pc:sldMkLst>
          <pc:docMk/>
          <pc:sldMk cId="1056118928" sldId="266"/>
        </pc:sldMkLst>
        <pc:spChg chg="del">
          <ac:chgData name="Eric ocasio" userId="18bc80f30e64ca44" providerId="LiveId" clId="{27150E2B-8805-4076-925A-E1329CD4725C}" dt="2023-10-21T00:55:43.286" v="17"/>
          <ac:spMkLst>
            <pc:docMk/>
            <pc:sldMk cId="1056118928" sldId="266"/>
            <ac:spMk id="4" creationId="{A6F05DDE-5F2C-44F5-BACC-DED4737B11B8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1056118928" sldId="266"/>
            <ac:spMk id="5" creationId="{7EFFE664-A3F2-4977-A6E3-C38CF57A1630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1056118928" sldId="266"/>
            <ac:spMk id="6" creationId="{C85C471A-7EB8-45A1-901F-B4BBC499F1ED}"/>
          </ac:spMkLst>
        </pc:spChg>
      </pc:sldChg>
      <pc:sldChg chg="modSp del mod">
        <pc:chgData name="Eric ocasio" userId="18bc80f30e64ca44" providerId="LiveId" clId="{27150E2B-8805-4076-925A-E1329CD4725C}" dt="2023-10-21T01:32:28.125" v="486" actId="2696"/>
        <pc:sldMkLst>
          <pc:docMk/>
          <pc:sldMk cId="1427399675" sldId="267"/>
        </pc:sldMkLst>
        <pc:spChg chg="mod">
          <ac:chgData name="Eric ocasio" userId="18bc80f30e64ca44" providerId="LiveId" clId="{27150E2B-8805-4076-925A-E1329CD4725C}" dt="2023-10-21T00:55:43.396" v="18" actId="27636"/>
          <ac:spMkLst>
            <pc:docMk/>
            <pc:sldMk cId="1427399675" sldId="267"/>
            <ac:spMk id="2" creationId="{2D4FFD3B-AB39-42AF-BE50-F667ED160FBF}"/>
          </ac:spMkLst>
        </pc:spChg>
      </pc:sldChg>
      <pc:sldChg chg="modSp del">
        <pc:chgData name="Eric ocasio" userId="18bc80f30e64ca44" providerId="LiveId" clId="{27150E2B-8805-4076-925A-E1329CD4725C}" dt="2023-10-21T01:32:29.850" v="487" actId="2696"/>
        <pc:sldMkLst>
          <pc:docMk/>
          <pc:sldMk cId="2963209229" sldId="268"/>
        </pc:sldMkLst>
        <pc:spChg chg="mod">
          <ac:chgData name="Eric ocasio" userId="18bc80f30e64ca44" providerId="LiveId" clId="{27150E2B-8805-4076-925A-E1329CD4725C}" dt="2023-10-21T00:55:43.286" v="17"/>
          <ac:spMkLst>
            <pc:docMk/>
            <pc:sldMk cId="2963209229" sldId="268"/>
            <ac:spMk id="2" creationId="{2625927F-DB94-49F6-9F89-6887140BD5CC}"/>
          </ac:spMkLst>
        </pc:spChg>
      </pc:sldChg>
      <pc:sldChg chg="modSp del">
        <pc:chgData name="Eric ocasio" userId="18bc80f30e64ca44" providerId="LiveId" clId="{27150E2B-8805-4076-925A-E1329CD4725C}" dt="2023-10-21T01:32:31.762" v="488" actId="2696"/>
        <pc:sldMkLst>
          <pc:docMk/>
          <pc:sldMk cId="1942474563" sldId="269"/>
        </pc:sldMkLst>
        <pc:spChg chg="mod">
          <ac:chgData name="Eric ocasio" userId="18bc80f30e64ca44" providerId="LiveId" clId="{27150E2B-8805-4076-925A-E1329CD4725C}" dt="2023-10-21T00:55:43.286" v="17"/>
          <ac:spMkLst>
            <pc:docMk/>
            <pc:sldMk cId="1942474563" sldId="269"/>
            <ac:spMk id="2" creationId="{84C33132-9B78-489F-9C32-C69B1E5AF7D7}"/>
          </ac:spMkLst>
        </pc:spChg>
      </pc:sldChg>
      <pc:sldChg chg="del">
        <pc:chgData name="Eric ocasio" userId="18bc80f30e64ca44" providerId="LiveId" clId="{27150E2B-8805-4076-925A-E1329CD4725C}" dt="2023-10-21T01:32:33.520" v="489" actId="2696"/>
        <pc:sldMkLst>
          <pc:docMk/>
          <pc:sldMk cId="2712749716" sldId="270"/>
        </pc:sldMkLst>
      </pc:sldChg>
      <pc:sldChg chg="delSp del delDesignElem">
        <pc:chgData name="Eric ocasio" userId="18bc80f30e64ca44" providerId="LiveId" clId="{27150E2B-8805-4076-925A-E1329CD4725C}" dt="2023-10-21T01:32:38.022" v="490" actId="2696"/>
        <pc:sldMkLst>
          <pc:docMk/>
          <pc:sldMk cId="2162490348" sldId="271"/>
        </pc:sldMkLst>
        <pc:spChg chg="del">
          <ac:chgData name="Eric ocasio" userId="18bc80f30e64ca44" providerId="LiveId" clId="{27150E2B-8805-4076-925A-E1329CD4725C}" dt="2023-10-21T00:55:43.286" v="17"/>
          <ac:spMkLst>
            <pc:docMk/>
            <pc:sldMk cId="2162490348" sldId="271"/>
            <ac:spMk id="7" creationId="{A6F05DDE-5F2C-44F5-BACC-DED4737B11B8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2162490348" sldId="271"/>
            <ac:spMk id="9" creationId="{7EFFE664-A3F2-4977-A6E3-C38CF57A1630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2162490348" sldId="271"/>
            <ac:spMk id="11" creationId="{C85C471A-7EB8-45A1-901F-B4BBC499F1ED}"/>
          </ac:spMkLst>
        </pc:spChg>
      </pc:sldChg>
      <pc:sldChg chg="modSp del">
        <pc:chgData name="Eric ocasio" userId="18bc80f30e64ca44" providerId="LiveId" clId="{27150E2B-8805-4076-925A-E1329CD4725C}" dt="2023-10-21T01:32:39.904" v="491" actId="2696"/>
        <pc:sldMkLst>
          <pc:docMk/>
          <pc:sldMk cId="3269545005" sldId="272"/>
        </pc:sldMkLst>
        <pc:spChg chg="mod">
          <ac:chgData name="Eric ocasio" userId="18bc80f30e64ca44" providerId="LiveId" clId="{27150E2B-8805-4076-925A-E1329CD4725C}" dt="2023-10-21T00:55:43.286" v="17"/>
          <ac:spMkLst>
            <pc:docMk/>
            <pc:sldMk cId="3269545005" sldId="272"/>
            <ac:spMk id="2" creationId="{B7D9255E-6D06-4332-AD18-056D9E410336}"/>
          </ac:spMkLst>
        </pc:spChg>
      </pc:sldChg>
      <pc:sldChg chg="del">
        <pc:chgData name="Eric ocasio" userId="18bc80f30e64ca44" providerId="LiveId" clId="{27150E2B-8805-4076-925A-E1329CD4725C}" dt="2023-10-21T01:32:41.778" v="492" actId="2696"/>
        <pc:sldMkLst>
          <pc:docMk/>
          <pc:sldMk cId="1541957962" sldId="273"/>
        </pc:sldMkLst>
      </pc:sldChg>
      <pc:sldChg chg="modSp del">
        <pc:chgData name="Eric ocasio" userId="18bc80f30e64ca44" providerId="LiveId" clId="{27150E2B-8805-4076-925A-E1329CD4725C}" dt="2023-10-21T01:32:43.445" v="493" actId="2696"/>
        <pc:sldMkLst>
          <pc:docMk/>
          <pc:sldMk cId="2714635475" sldId="274"/>
        </pc:sldMkLst>
        <pc:spChg chg="mod">
          <ac:chgData name="Eric ocasio" userId="18bc80f30e64ca44" providerId="LiveId" clId="{27150E2B-8805-4076-925A-E1329CD4725C}" dt="2023-10-21T00:55:43.286" v="17"/>
          <ac:spMkLst>
            <pc:docMk/>
            <pc:sldMk cId="2714635475" sldId="274"/>
            <ac:spMk id="2" creationId="{B596A4D5-4ED7-4E48-8C2D-B4CA3772CDB4}"/>
          </ac:spMkLst>
        </pc:spChg>
      </pc:sldChg>
      <pc:sldChg chg="del">
        <pc:chgData name="Eric ocasio" userId="18bc80f30e64ca44" providerId="LiveId" clId="{27150E2B-8805-4076-925A-E1329CD4725C}" dt="2023-10-21T01:32:45.388" v="494" actId="2696"/>
        <pc:sldMkLst>
          <pc:docMk/>
          <pc:sldMk cId="2581591588" sldId="275"/>
        </pc:sldMkLst>
      </pc:sldChg>
      <pc:sldChg chg="modSp del">
        <pc:chgData name="Eric ocasio" userId="18bc80f30e64ca44" providerId="LiveId" clId="{27150E2B-8805-4076-925A-E1329CD4725C}" dt="2023-10-21T01:32:47.467" v="495" actId="2696"/>
        <pc:sldMkLst>
          <pc:docMk/>
          <pc:sldMk cId="2381629739" sldId="276"/>
        </pc:sldMkLst>
        <pc:spChg chg="mod">
          <ac:chgData name="Eric ocasio" userId="18bc80f30e64ca44" providerId="LiveId" clId="{27150E2B-8805-4076-925A-E1329CD4725C}" dt="2023-10-21T00:55:43.286" v="17"/>
          <ac:spMkLst>
            <pc:docMk/>
            <pc:sldMk cId="2381629739" sldId="276"/>
            <ac:spMk id="2" creationId="{5439C6F0-E8C5-4AAA-8047-4A04F24B3DB0}"/>
          </ac:spMkLst>
        </pc:spChg>
      </pc:sldChg>
      <pc:sldChg chg="delSp del delDesignElem">
        <pc:chgData name="Eric ocasio" userId="18bc80f30e64ca44" providerId="LiveId" clId="{27150E2B-8805-4076-925A-E1329CD4725C}" dt="2023-10-21T01:32:49.472" v="496" actId="2696"/>
        <pc:sldMkLst>
          <pc:docMk/>
          <pc:sldMk cId="2102539588" sldId="277"/>
        </pc:sldMkLst>
        <pc:spChg chg="del">
          <ac:chgData name="Eric ocasio" userId="18bc80f30e64ca44" providerId="LiveId" clId="{27150E2B-8805-4076-925A-E1329CD4725C}" dt="2023-10-21T00:55:43.286" v="17"/>
          <ac:spMkLst>
            <pc:docMk/>
            <pc:sldMk cId="2102539588" sldId="277"/>
            <ac:spMk id="7" creationId="{A6F05DDE-5F2C-44F5-BACC-DED4737B11B8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2102539588" sldId="277"/>
            <ac:spMk id="9" creationId="{7EFFE664-A3F2-4977-A6E3-C38CF57A1630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2102539588" sldId="277"/>
            <ac:spMk id="11" creationId="{C85C471A-7EB8-45A1-901F-B4BBC499F1ED}"/>
          </ac:spMkLst>
        </pc:spChg>
      </pc:sldChg>
      <pc:sldChg chg="modSp del">
        <pc:chgData name="Eric ocasio" userId="18bc80f30e64ca44" providerId="LiveId" clId="{27150E2B-8805-4076-925A-E1329CD4725C}" dt="2023-10-21T01:32:50.940" v="497" actId="2696"/>
        <pc:sldMkLst>
          <pc:docMk/>
          <pc:sldMk cId="2095962860" sldId="278"/>
        </pc:sldMkLst>
        <pc:spChg chg="mod">
          <ac:chgData name="Eric ocasio" userId="18bc80f30e64ca44" providerId="LiveId" clId="{27150E2B-8805-4076-925A-E1329CD4725C}" dt="2023-10-21T00:55:43.286" v="17"/>
          <ac:spMkLst>
            <pc:docMk/>
            <pc:sldMk cId="2095962860" sldId="278"/>
            <ac:spMk id="2" creationId="{0AA3B47C-0305-473B-B171-2896FD4D1362}"/>
          </ac:spMkLst>
        </pc:spChg>
      </pc:sldChg>
      <pc:sldChg chg="modSp del">
        <pc:chgData name="Eric ocasio" userId="18bc80f30e64ca44" providerId="LiveId" clId="{27150E2B-8805-4076-925A-E1329CD4725C}" dt="2023-10-21T01:32:52.520" v="498" actId="2696"/>
        <pc:sldMkLst>
          <pc:docMk/>
          <pc:sldMk cId="3094514892" sldId="279"/>
        </pc:sldMkLst>
        <pc:spChg chg="mod">
          <ac:chgData name="Eric ocasio" userId="18bc80f30e64ca44" providerId="LiveId" clId="{27150E2B-8805-4076-925A-E1329CD4725C}" dt="2023-10-21T00:55:43.286" v="17"/>
          <ac:spMkLst>
            <pc:docMk/>
            <pc:sldMk cId="3094514892" sldId="279"/>
            <ac:spMk id="2" creationId="{00EB907C-A19F-46D0-AFF4-6966EFE1B6B8}"/>
          </ac:spMkLst>
        </pc:spChg>
      </pc:sldChg>
      <pc:sldChg chg="modSp del">
        <pc:chgData name="Eric ocasio" userId="18bc80f30e64ca44" providerId="LiveId" clId="{27150E2B-8805-4076-925A-E1329CD4725C}" dt="2023-10-21T01:32:54.057" v="499" actId="2696"/>
        <pc:sldMkLst>
          <pc:docMk/>
          <pc:sldMk cId="1308802947" sldId="280"/>
        </pc:sldMkLst>
        <pc:spChg chg="mod">
          <ac:chgData name="Eric ocasio" userId="18bc80f30e64ca44" providerId="LiveId" clId="{27150E2B-8805-4076-925A-E1329CD4725C}" dt="2023-10-21T00:55:43.286" v="17"/>
          <ac:spMkLst>
            <pc:docMk/>
            <pc:sldMk cId="1308802947" sldId="280"/>
            <ac:spMk id="2" creationId="{9D71AAA8-8B54-4145-BE55-540A596B970A}"/>
          </ac:spMkLst>
        </pc:spChg>
      </pc:sldChg>
      <pc:sldChg chg="modSp del">
        <pc:chgData name="Eric ocasio" userId="18bc80f30e64ca44" providerId="LiveId" clId="{27150E2B-8805-4076-925A-E1329CD4725C}" dt="2023-10-21T01:32:57.245" v="500" actId="2696"/>
        <pc:sldMkLst>
          <pc:docMk/>
          <pc:sldMk cId="2494352002" sldId="281"/>
        </pc:sldMkLst>
        <pc:spChg chg="mod">
          <ac:chgData name="Eric ocasio" userId="18bc80f30e64ca44" providerId="LiveId" clId="{27150E2B-8805-4076-925A-E1329CD4725C}" dt="2023-10-21T00:55:43.286" v="17"/>
          <ac:spMkLst>
            <pc:docMk/>
            <pc:sldMk cId="2494352002" sldId="281"/>
            <ac:spMk id="2" creationId="{DD123894-B55B-43DC-92FE-9D19427A1A39}"/>
          </ac:spMkLst>
        </pc:spChg>
      </pc:sldChg>
      <pc:sldChg chg="delSp del delDesignElem">
        <pc:chgData name="Eric ocasio" userId="18bc80f30e64ca44" providerId="LiveId" clId="{27150E2B-8805-4076-925A-E1329CD4725C}" dt="2023-10-21T01:32:59.068" v="501" actId="2696"/>
        <pc:sldMkLst>
          <pc:docMk/>
          <pc:sldMk cId="1786091128" sldId="282"/>
        </pc:sldMkLst>
        <pc:spChg chg="del">
          <ac:chgData name="Eric ocasio" userId="18bc80f30e64ca44" providerId="LiveId" clId="{27150E2B-8805-4076-925A-E1329CD4725C}" dt="2023-10-21T00:55:43.286" v="17"/>
          <ac:spMkLst>
            <pc:docMk/>
            <pc:sldMk cId="1786091128" sldId="282"/>
            <ac:spMk id="5" creationId="{33801627-6861-4EA9-BE98-E0CE33A894D9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1786091128" sldId="282"/>
            <ac:spMk id="6" creationId="{93C1483F-490E-4C8A-8765-1F8AF0C67D5F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1786091128" sldId="282"/>
            <ac:spMk id="7" creationId="{0249BF42-D05C-4553-9417-7B8695759291}"/>
          </ac:spMkLst>
        </pc:spChg>
      </pc:sldChg>
      <pc:sldChg chg="delSp del delDesignElem">
        <pc:chgData name="Eric ocasio" userId="18bc80f30e64ca44" providerId="LiveId" clId="{27150E2B-8805-4076-925A-E1329CD4725C}" dt="2023-10-21T01:33:00.740" v="502" actId="2696"/>
        <pc:sldMkLst>
          <pc:docMk/>
          <pc:sldMk cId="453478450" sldId="283"/>
        </pc:sldMkLst>
        <pc:spChg chg="del">
          <ac:chgData name="Eric ocasio" userId="18bc80f30e64ca44" providerId="LiveId" clId="{27150E2B-8805-4076-925A-E1329CD4725C}" dt="2023-10-21T00:55:43.286" v="17"/>
          <ac:spMkLst>
            <pc:docMk/>
            <pc:sldMk cId="453478450" sldId="283"/>
            <ac:spMk id="8" creationId="{33801627-6861-4EA9-BE98-E0CE33A894D9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453478450" sldId="283"/>
            <ac:spMk id="10" creationId="{93C1483F-490E-4C8A-8765-1F8AF0C67D5F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453478450" sldId="283"/>
            <ac:spMk id="12" creationId="{0249BF42-D05C-4553-9417-7B8695759291}"/>
          </ac:spMkLst>
        </pc:spChg>
      </pc:sldChg>
      <pc:sldChg chg="delSp del delDesignElem">
        <pc:chgData name="Eric ocasio" userId="18bc80f30e64ca44" providerId="LiveId" clId="{27150E2B-8805-4076-925A-E1329CD4725C}" dt="2023-10-21T01:33:02.465" v="503" actId="2696"/>
        <pc:sldMkLst>
          <pc:docMk/>
          <pc:sldMk cId="4272085940" sldId="284"/>
        </pc:sldMkLst>
        <pc:spChg chg="del">
          <ac:chgData name="Eric ocasio" userId="18bc80f30e64ca44" providerId="LiveId" clId="{27150E2B-8805-4076-925A-E1329CD4725C}" dt="2023-10-21T00:55:43.286" v="17"/>
          <ac:spMkLst>
            <pc:docMk/>
            <pc:sldMk cId="4272085940" sldId="284"/>
            <ac:spMk id="8" creationId="{33801627-6861-4EA9-BE98-E0CE33A894D9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4272085940" sldId="284"/>
            <ac:spMk id="10" creationId="{93C1483F-490E-4C8A-8765-1F8AF0C67D5F}"/>
          </ac:spMkLst>
        </pc:spChg>
        <pc:spChg chg="del">
          <ac:chgData name="Eric ocasio" userId="18bc80f30e64ca44" providerId="LiveId" clId="{27150E2B-8805-4076-925A-E1329CD4725C}" dt="2023-10-21T00:55:43.286" v="17"/>
          <ac:spMkLst>
            <pc:docMk/>
            <pc:sldMk cId="4272085940" sldId="284"/>
            <ac:spMk id="12" creationId="{0249BF42-D05C-4553-9417-7B8695759291}"/>
          </ac:spMkLst>
        </pc:spChg>
      </pc:sldChg>
      <pc:sldChg chg="del">
        <pc:chgData name="Eric ocasio" userId="18bc80f30e64ca44" providerId="LiveId" clId="{27150E2B-8805-4076-925A-E1329CD4725C}" dt="2023-10-21T01:07:31.854" v="288" actId="2696"/>
        <pc:sldMkLst>
          <pc:docMk/>
          <pc:sldMk cId="1964973504" sldId="285"/>
        </pc:sldMkLst>
      </pc:sldChg>
      <pc:sldChg chg="modSp mod">
        <pc:chgData name="Eric ocasio" userId="18bc80f30e64ca44" providerId="LiveId" clId="{27150E2B-8805-4076-925A-E1329CD4725C}" dt="2023-10-21T01:08:10.017" v="293"/>
        <pc:sldMkLst>
          <pc:docMk/>
          <pc:sldMk cId="2422289038" sldId="286"/>
        </pc:sldMkLst>
        <pc:spChg chg="mod">
          <ac:chgData name="Eric ocasio" userId="18bc80f30e64ca44" providerId="LiveId" clId="{27150E2B-8805-4076-925A-E1329CD4725C}" dt="2023-10-21T01:08:10.017" v="293"/>
          <ac:spMkLst>
            <pc:docMk/>
            <pc:sldMk cId="2422289038" sldId="286"/>
            <ac:spMk id="6" creationId="{E1CD229F-16EF-4EDA-A5AB-D7CABB30F743}"/>
          </ac:spMkLst>
        </pc:spChg>
      </pc:sldChg>
      <pc:sldChg chg="addSp delSp modSp add mod ord">
        <pc:chgData name="Eric ocasio" userId="18bc80f30e64ca44" providerId="LiveId" clId="{27150E2B-8805-4076-925A-E1329CD4725C}" dt="2023-10-21T01:51:37.869" v="1610" actId="2711"/>
        <pc:sldMkLst>
          <pc:docMk/>
          <pc:sldMk cId="726750445" sldId="287"/>
        </pc:sldMkLst>
        <pc:spChg chg="mod">
          <ac:chgData name="Eric ocasio" userId="18bc80f30e64ca44" providerId="LiveId" clId="{27150E2B-8805-4076-925A-E1329CD4725C}" dt="2023-10-21T01:51:37.869" v="1610" actId="2711"/>
          <ac:spMkLst>
            <pc:docMk/>
            <pc:sldMk cId="726750445" sldId="287"/>
            <ac:spMk id="10" creationId="{6A3C4439-9D69-44F6-84E4-79E5AC637119}"/>
          </ac:spMkLst>
        </pc:spChg>
        <pc:picChg chg="add mod">
          <ac:chgData name="Eric ocasio" userId="18bc80f30e64ca44" providerId="LiveId" clId="{27150E2B-8805-4076-925A-E1329CD4725C}" dt="2023-10-21T01:14:34.308" v="316" actId="14100"/>
          <ac:picMkLst>
            <pc:docMk/>
            <pc:sldMk cId="726750445" sldId="287"/>
            <ac:picMk id="3" creationId="{FE8F588D-9956-5916-34A3-A02BB7D92375}"/>
          </ac:picMkLst>
        </pc:picChg>
        <pc:picChg chg="add mod">
          <ac:chgData name="Eric ocasio" userId="18bc80f30e64ca44" providerId="LiveId" clId="{27150E2B-8805-4076-925A-E1329CD4725C}" dt="2023-10-21T01:14:26.975" v="313" actId="1076"/>
          <ac:picMkLst>
            <pc:docMk/>
            <pc:sldMk cId="726750445" sldId="287"/>
            <ac:picMk id="5" creationId="{3895F674-4A11-B0AA-5DC7-0314D9C3CCE8}"/>
          </ac:picMkLst>
        </pc:picChg>
        <pc:picChg chg="del">
          <ac:chgData name="Eric ocasio" userId="18bc80f30e64ca44" providerId="LiveId" clId="{27150E2B-8805-4076-925A-E1329CD4725C}" dt="2023-10-21T01:11:03.805" v="299" actId="21"/>
          <ac:picMkLst>
            <pc:docMk/>
            <pc:sldMk cId="726750445" sldId="287"/>
            <ac:picMk id="17" creationId="{A48FDC8C-BC81-CF41-91F5-36B68DF9C8C9}"/>
          </ac:picMkLst>
        </pc:picChg>
      </pc:sldChg>
      <pc:sldChg chg="modSp add mod ord">
        <pc:chgData name="Eric ocasio" userId="18bc80f30e64ca44" providerId="LiveId" clId="{27150E2B-8805-4076-925A-E1329CD4725C}" dt="2023-10-21T01:16:04.834" v="323" actId="20577"/>
        <pc:sldMkLst>
          <pc:docMk/>
          <pc:sldMk cId="508855038" sldId="288"/>
        </pc:sldMkLst>
        <pc:spChg chg="mod">
          <ac:chgData name="Eric ocasio" userId="18bc80f30e64ca44" providerId="LiveId" clId="{27150E2B-8805-4076-925A-E1329CD4725C}" dt="2023-10-21T01:16:04.834" v="323" actId="20577"/>
          <ac:spMkLst>
            <pc:docMk/>
            <pc:sldMk cId="508855038" sldId="288"/>
            <ac:spMk id="6" creationId="{E1CD229F-16EF-4EDA-A5AB-D7CABB30F743}"/>
          </ac:spMkLst>
        </pc:spChg>
      </pc:sldChg>
      <pc:sldChg chg="addSp delSp modSp add mod ord">
        <pc:chgData name="Eric ocasio" userId="18bc80f30e64ca44" providerId="LiveId" clId="{27150E2B-8805-4076-925A-E1329CD4725C}" dt="2023-10-21T01:51:46.558" v="1612" actId="27636"/>
        <pc:sldMkLst>
          <pc:docMk/>
          <pc:sldMk cId="4192829872" sldId="289"/>
        </pc:sldMkLst>
        <pc:spChg chg="mod">
          <ac:chgData name="Eric ocasio" userId="18bc80f30e64ca44" providerId="LiveId" clId="{27150E2B-8805-4076-925A-E1329CD4725C}" dt="2023-10-21T01:51:46.558" v="1612" actId="27636"/>
          <ac:spMkLst>
            <pc:docMk/>
            <pc:sldMk cId="4192829872" sldId="289"/>
            <ac:spMk id="10" creationId="{6A3C4439-9D69-44F6-84E4-79E5AC637119}"/>
          </ac:spMkLst>
        </pc:spChg>
        <pc:picChg chg="add mod">
          <ac:chgData name="Eric ocasio" userId="18bc80f30e64ca44" providerId="LiveId" clId="{27150E2B-8805-4076-925A-E1329CD4725C}" dt="2023-10-21T01:17:26.707" v="337" actId="1440"/>
          <ac:picMkLst>
            <pc:docMk/>
            <pc:sldMk cId="4192829872" sldId="289"/>
            <ac:picMk id="2" creationId="{7B7AFAC3-2955-D7E7-09B8-801E65330BA5}"/>
          </ac:picMkLst>
        </pc:picChg>
        <pc:picChg chg="del">
          <ac:chgData name="Eric ocasio" userId="18bc80f30e64ca44" providerId="LiveId" clId="{27150E2B-8805-4076-925A-E1329CD4725C}" dt="2023-10-21T01:16:30.027" v="328" actId="21"/>
          <ac:picMkLst>
            <pc:docMk/>
            <pc:sldMk cId="4192829872" sldId="289"/>
            <ac:picMk id="17" creationId="{A48FDC8C-BC81-CF41-91F5-36B68DF9C8C9}"/>
          </ac:picMkLst>
        </pc:picChg>
      </pc:sldChg>
      <pc:sldChg chg="addSp delSp modSp add mod">
        <pc:chgData name="Eric ocasio" userId="18bc80f30e64ca44" providerId="LiveId" clId="{27150E2B-8805-4076-925A-E1329CD4725C}" dt="2023-10-21T01:51:52.799" v="1613" actId="2711"/>
        <pc:sldMkLst>
          <pc:docMk/>
          <pc:sldMk cId="2602474743" sldId="290"/>
        </pc:sldMkLst>
        <pc:spChg chg="add del mod">
          <ac:chgData name="Eric ocasio" userId="18bc80f30e64ca44" providerId="LiveId" clId="{27150E2B-8805-4076-925A-E1329CD4725C}" dt="2023-10-21T01:19:11.716" v="349" actId="21"/>
          <ac:spMkLst>
            <pc:docMk/>
            <pc:sldMk cId="2602474743" sldId="290"/>
            <ac:spMk id="3" creationId="{6542D81D-CBFF-097D-9240-866FF6D896BC}"/>
          </ac:spMkLst>
        </pc:spChg>
        <pc:spChg chg="mod">
          <ac:chgData name="Eric ocasio" userId="18bc80f30e64ca44" providerId="LiveId" clId="{27150E2B-8805-4076-925A-E1329CD4725C}" dt="2023-10-21T01:51:52.799" v="1613" actId="2711"/>
          <ac:spMkLst>
            <pc:docMk/>
            <pc:sldMk cId="2602474743" sldId="290"/>
            <ac:spMk id="10" creationId="{6A3C4439-9D69-44F6-84E4-79E5AC637119}"/>
          </ac:spMkLst>
        </pc:spChg>
        <pc:picChg chg="del">
          <ac:chgData name="Eric ocasio" userId="18bc80f30e64ca44" providerId="LiveId" clId="{27150E2B-8805-4076-925A-E1329CD4725C}" dt="2023-10-21T01:18:58.805" v="345" actId="21"/>
          <ac:picMkLst>
            <pc:docMk/>
            <pc:sldMk cId="2602474743" sldId="290"/>
            <ac:picMk id="2" creationId="{7B7AFAC3-2955-D7E7-09B8-801E65330BA5}"/>
          </ac:picMkLst>
        </pc:picChg>
        <pc:picChg chg="add del mod">
          <ac:chgData name="Eric ocasio" userId="18bc80f30e64ca44" providerId="LiveId" clId="{27150E2B-8805-4076-925A-E1329CD4725C}" dt="2023-10-21T01:19:11.716" v="349" actId="21"/>
          <ac:picMkLst>
            <pc:docMk/>
            <pc:sldMk cId="2602474743" sldId="290"/>
            <ac:picMk id="4" creationId="{9DF24491-6E36-B68F-B3D3-AAA821799E63}"/>
          </ac:picMkLst>
        </pc:picChg>
        <pc:picChg chg="add mod">
          <ac:chgData name="Eric ocasio" userId="18bc80f30e64ca44" providerId="LiveId" clId="{27150E2B-8805-4076-925A-E1329CD4725C}" dt="2023-10-21T01:19:31.396" v="354" actId="1440"/>
          <ac:picMkLst>
            <pc:docMk/>
            <pc:sldMk cId="2602474743" sldId="290"/>
            <ac:picMk id="5" creationId="{F2C944B3-8F1A-9A0E-3A1B-89D7DF387703}"/>
          </ac:picMkLst>
        </pc:picChg>
      </pc:sldChg>
      <pc:sldChg chg="addSp delSp modSp add mod">
        <pc:chgData name="Eric ocasio" userId="18bc80f30e64ca44" providerId="LiveId" clId="{27150E2B-8805-4076-925A-E1329CD4725C}" dt="2023-10-21T01:52:00.489" v="1614" actId="2711"/>
        <pc:sldMkLst>
          <pc:docMk/>
          <pc:sldMk cId="2248945769" sldId="291"/>
        </pc:sldMkLst>
        <pc:spChg chg="mod">
          <ac:chgData name="Eric ocasio" userId="18bc80f30e64ca44" providerId="LiveId" clId="{27150E2B-8805-4076-925A-E1329CD4725C}" dt="2023-10-21T01:52:00.489" v="1614" actId="2711"/>
          <ac:spMkLst>
            <pc:docMk/>
            <pc:sldMk cId="2248945769" sldId="291"/>
            <ac:spMk id="10" creationId="{6A3C4439-9D69-44F6-84E4-79E5AC637119}"/>
          </ac:spMkLst>
        </pc:spChg>
        <pc:picChg chg="del">
          <ac:chgData name="Eric ocasio" userId="18bc80f30e64ca44" providerId="LiveId" clId="{27150E2B-8805-4076-925A-E1329CD4725C}" dt="2023-10-21T01:19:49.586" v="358" actId="21"/>
          <ac:picMkLst>
            <pc:docMk/>
            <pc:sldMk cId="2248945769" sldId="291"/>
            <ac:picMk id="2" creationId="{7B7AFAC3-2955-D7E7-09B8-801E65330BA5}"/>
          </ac:picMkLst>
        </pc:picChg>
        <pc:picChg chg="add mod">
          <ac:chgData name="Eric ocasio" userId="18bc80f30e64ca44" providerId="LiveId" clId="{27150E2B-8805-4076-925A-E1329CD4725C}" dt="2023-10-21T01:20:01.710" v="364" actId="1440"/>
          <ac:picMkLst>
            <pc:docMk/>
            <pc:sldMk cId="2248945769" sldId="291"/>
            <ac:picMk id="3" creationId="{5F8D3524-7101-BEDB-66C2-00200C1D79B0}"/>
          </ac:picMkLst>
        </pc:picChg>
      </pc:sldChg>
      <pc:sldChg chg="modSp add mod ord">
        <pc:chgData name="Eric ocasio" userId="18bc80f30e64ca44" providerId="LiveId" clId="{27150E2B-8805-4076-925A-E1329CD4725C}" dt="2023-10-21T01:20:41.210" v="373" actId="20577"/>
        <pc:sldMkLst>
          <pc:docMk/>
          <pc:sldMk cId="4028354852" sldId="292"/>
        </pc:sldMkLst>
        <pc:spChg chg="mod">
          <ac:chgData name="Eric ocasio" userId="18bc80f30e64ca44" providerId="LiveId" clId="{27150E2B-8805-4076-925A-E1329CD4725C}" dt="2023-10-21T01:20:41.210" v="373" actId="20577"/>
          <ac:spMkLst>
            <pc:docMk/>
            <pc:sldMk cId="4028354852" sldId="292"/>
            <ac:spMk id="6" creationId="{E1CD229F-16EF-4EDA-A5AB-D7CABB30F743}"/>
          </ac:spMkLst>
        </pc:spChg>
      </pc:sldChg>
      <pc:sldChg chg="add del ord">
        <pc:chgData name="Eric ocasio" userId="18bc80f30e64ca44" providerId="LiveId" clId="{27150E2B-8805-4076-925A-E1329CD4725C}" dt="2023-10-21T01:21:32.220" v="378" actId="2696"/>
        <pc:sldMkLst>
          <pc:docMk/>
          <pc:sldMk cId="895874701" sldId="293"/>
        </pc:sldMkLst>
      </pc:sldChg>
      <pc:sldChg chg="addSp delSp modSp add mod ord">
        <pc:chgData name="Eric ocasio" userId="18bc80f30e64ca44" providerId="LiveId" clId="{27150E2B-8805-4076-925A-E1329CD4725C}" dt="2023-10-21T01:52:09.221" v="1615" actId="2711"/>
        <pc:sldMkLst>
          <pc:docMk/>
          <pc:sldMk cId="2222333287" sldId="293"/>
        </pc:sldMkLst>
        <pc:spChg chg="mod">
          <ac:chgData name="Eric ocasio" userId="18bc80f30e64ca44" providerId="LiveId" clId="{27150E2B-8805-4076-925A-E1329CD4725C}" dt="2023-10-21T01:52:09.221" v="1615" actId="2711"/>
          <ac:spMkLst>
            <pc:docMk/>
            <pc:sldMk cId="2222333287" sldId="293"/>
            <ac:spMk id="10" creationId="{6A3C4439-9D69-44F6-84E4-79E5AC637119}"/>
          </ac:spMkLst>
        </pc:spChg>
        <pc:picChg chg="del">
          <ac:chgData name="Eric ocasio" userId="18bc80f30e64ca44" providerId="LiveId" clId="{27150E2B-8805-4076-925A-E1329CD4725C}" dt="2023-10-21T01:23:13.957" v="388" actId="21"/>
          <ac:picMkLst>
            <pc:docMk/>
            <pc:sldMk cId="2222333287" sldId="293"/>
            <ac:picMk id="3" creationId="{FE8F588D-9956-5916-34A3-A02BB7D92375}"/>
          </ac:picMkLst>
        </pc:picChg>
        <pc:picChg chg="add mod modCrop">
          <ac:chgData name="Eric ocasio" userId="18bc80f30e64ca44" providerId="LiveId" clId="{27150E2B-8805-4076-925A-E1329CD4725C}" dt="2023-10-21T01:24:58.433" v="404" actId="1440"/>
          <ac:picMkLst>
            <pc:docMk/>
            <pc:sldMk cId="2222333287" sldId="293"/>
            <ac:picMk id="4" creationId="{F0AEF37E-1214-BA6E-D58D-C13A43F49EA7}"/>
          </ac:picMkLst>
        </pc:picChg>
        <pc:picChg chg="del">
          <ac:chgData name="Eric ocasio" userId="18bc80f30e64ca44" providerId="LiveId" clId="{27150E2B-8805-4076-925A-E1329CD4725C}" dt="2023-10-21T01:23:25.415" v="391" actId="21"/>
          <ac:picMkLst>
            <pc:docMk/>
            <pc:sldMk cId="2222333287" sldId="293"/>
            <ac:picMk id="5" creationId="{3895F674-4A11-B0AA-5DC7-0314D9C3CCE8}"/>
          </ac:picMkLst>
        </pc:picChg>
        <pc:picChg chg="add mod modCrop">
          <ac:chgData name="Eric ocasio" userId="18bc80f30e64ca44" providerId="LiveId" clId="{27150E2B-8805-4076-925A-E1329CD4725C}" dt="2023-10-21T01:25:05.383" v="405" actId="1076"/>
          <ac:picMkLst>
            <pc:docMk/>
            <pc:sldMk cId="2222333287" sldId="293"/>
            <ac:picMk id="7" creationId="{4D6560B7-8C12-6AEF-FA43-D8C0798D38F9}"/>
          </ac:picMkLst>
        </pc:picChg>
      </pc:sldChg>
      <pc:sldChg chg="modSp add mod ord">
        <pc:chgData name="Eric ocasio" userId="18bc80f30e64ca44" providerId="LiveId" clId="{27150E2B-8805-4076-925A-E1329CD4725C}" dt="2023-10-21T01:25:56.579" v="412" actId="20577"/>
        <pc:sldMkLst>
          <pc:docMk/>
          <pc:sldMk cId="2632795925" sldId="294"/>
        </pc:sldMkLst>
        <pc:spChg chg="mod">
          <ac:chgData name="Eric ocasio" userId="18bc80f30e64ca44" providerId="LiveId" clId="{27150E2B-8805-4076-925A-E1329CD4725C}" dt="2023-10-21T01:25:56.579" v="412" actId="20577"/>
          <ac:spMkLst>
            <pc:docMk/>
            <pc:sldMk cId="2632795925" sldId="294"/>
            <ac:spMk id="6" creationId="{E1CD229F-16EF-4EDA-A5AB-D7CABB30F743}"/>
          </ac:spMkLst>
        </pc:spChg>
      </pc:sldChg>
      <pc:sldChg chg="addSp delSp modSp add del mod ord">
        <pc:chgData name="Eric ocasio" userId="18bc80f30e64ca44" providerId="LiveId" clId="{27150E2B-8805-4076-925A-E1329CD4725C}" dt="2023-10-21T01:27:35.918" v="435" actId="2696"/>
        <pc:sldMkLst>
          <pc:docMk/>
          <pc:sldMk cId="3115440158" sldId="295"/>
        </pc:sldMkLst>
        <pc:spChg chg="mod">
          <ac:chgData name="Eric ocasio" userId="18bc80f30e64ca44" providerId="LiveId" clId="{27150E2B-8805-4076-925A-E1329CD4725C}" dt="2023-10-21T01:26:14.049" v="417" actId="27636"/>
          <ac:spMkLst>
            <pc:docMk/>
            <pc:sldMk cId="3115440158" sldId="295"/>
            <ac:spMk id="10" creationId="{6A3C4439-9D69-44F6-84E4-79E5AC637119}"/>
          </ac:spMkLst>
        </pc:spChg>
        <pc:picChg chg="add mod">
          <ac:chgData name="Eric ocasio" userId="18bc80f30e64ca44" providerId="LiveId" clId="{27150E2B-8805-4076-925A-E1329CD4725C}" dt="2023-10-21T01:26:39.621" v="423" actId="1440"/>
          <ac:picMkLst>
            <pc:docMk/>
            <pc:sldMk cId="3115440158" sldId="295"/>
            <ac:picMk id="2" creationId="{A6DD1144-0DF2-A4D8-7A59-D20EC15FD134}"/>
          </ac:picMkLst>
        </pc:picChg>
        <pc:picChg chg="del">
          <ac:chgData name="Eric ocasio" userId="18bc80f30e64ca44" providerId="LiveId" clId="{27150E2B-8805-4076-925A-E1329CD4725C}" dt="2023-10-21T01:26:24.058" v="418" actId="21"/>
          <ac:picMkLst>
            <pc:docMk/>
            <pc:sldMk cId="3115440158" sldId="295"/>
            <ac:picMk id="3" creationId="{5F8D3524-7101-BEDB-66C2-00200C1D79B0}"/>
          </ac:picMkLst>
        </pc:picChg>
      </pc:sldChg>
      <pc:sldChg chg="addSp modSp add mod">
        <pc:chgData name="Eric ocasio" userId="18bc80f30e64ca44" providerId="LiveId" clId="{27150E2B-8805-4076-925A-E1329CD4725C}" dt="2023-10-21T01:52:16.488" v="1616" actId="2711"/>
        <pc:sldMkLst>
          <pc:docMk/>
          <pc:sldMk cId="4177211557" sldId="296"/>
        </pc:sldMkLst>
        <pc:spChg chg="mod">
          <ac:chgData name="Eric ocasio" userId="18bc80f30e64ca44" providerId="LiveId" clId="{27150E2B-8805-4076-925A-E1329CD4725C}" dt="2023-10-21T01:52:16.488" v="1616" actId="2711"/>
          <ac:spMkLst>
            <pc:docMk/>
            <pc:sldMk cId="4177211557" sldId="296"/>
            <ac:spMk id="10" creationId="{6A3C4439-9D69-44F6-84E4-79E5AC637119}"/>
          </ac:spMkLst>
        </pc:spChg>
        <pc:picChg chg="mod">
          <ac:chgData name="Eric ocasio" userId="18bc80f30e64ca44" providerId="LiveId" clId="{27150E2B-8805-4076-925A-E1329CD4725C}" dt="2023-10-21T01:27:16.809" v="431" actId="1076"/>
          <ac:picMkLst>
            <pc:docMk/>
            <pc:sldMk cId="4177211557" sldId="296"/>
            <ac:picMk id="2" creationId="{A6DD1144-0DF2-A4D8-7A59-D20EC15FD134}"/>
          </ac:picMkLst>
        </pc:picChg>
        <pc:picChg chg="add mod">
          <ac:chgData name="Eric ocasio" userId="18bc80f30e64ca44" providerId="LiveId" clId="{27150E2B-8805-4076-925A-E1329CD4725C}" dt="2023-10-21T01:27:27.111" v="434" actId="1076"/>
          <ac:picMkLst>
            <pc:docMk/>
            <pc:sldMk cId="4177211557" sldId="296"/>
            <ac:picMk id="3" creationId="{9E6AEDF3-E299-692B-CE51-778D375FD73B}"/>
          </ac:picMkLst>
        </pc:picChg>
      </pc:sldChg>
      <pc:sldChg chg="addSp delSp modSp add mod">
        <pc:chgData name="Eric ocasio" userId="18bc80f30e64ca44" providerId="LiveId" clId="{27150E2B-8805-4076-925A-E1329CD4725C}" dt="2023-10-21T01:29:47.769" v="464" actId="27636"/>
        <pc:sldMkLst>
          <pc:docMk/>
          <pc:sldMk cId="1859783857" sldId="297"/>
        </pc:sldMkLst>
        <pc:spChg chg="add mod">
          <ac:chgData name="Eric ocasio" userId="18bc80f30e64ca44" providerId="LiveId" clId="{27150E2B-8805-4076-925A-E1329CD4725C}" dt="2023-10-21T01:29:42.965" v="462" actId="403"/>
          <ac:spMkLst>
            <pc:docMk/>
            <pc:sldMk cId="1859783857" sldId="297"/>
            <ac:spMk id="5" creationId="{BEF576F1-CE91-0888-9534-16D98F443C84}"/>
          </ac:spMkLst>
        </pc:spChg>
        <pc:spChg chg="mod">
          <ac:chgData name="Eric ocasio" userId="18bc80f30e64ca44" providerId="LiveId" clId="{27150E2B-8805-4076-925A-E1329CD4725C}" dt="2023-10-21T01:29:47.769" v="464" actId="27636"/>
          <ac:spMkLst>
            <pc:docMk/>
            <pc:sldMk cId="1859783857" sldId="297"/>
            <ac:spMk id="10" creationId="{6A3C4439-9D69-44F6-84E4-79E5AC637119}"/>
          </ac:spMkLst>
        </pc:spChg>
        <pc:picChg chg="del">
          <ac:chgData name="Eric ocasio" userId="18bc80f30e64ca44" providerId="LiveId" clId="{27150E2B-8805-4076-925A-E1329CD4725C}" dt="2023-10-21T01:28:01.797" v="439" actId="21"/>
          <ac:picMkLst>
            <pc:docMk/>
            <pc:sldMk cId="1859783857" sldId="297"/>
            <ac:picMk id="2" creationId="{A6DD1144-0DF2-A4D8-7A59-D20EC15FD134}"/>
          </ac:picMkLst>
        </pc:picChg>
        <pc:picChg chg="del">
          <ac:chgData name="Eric ocasio" userId="18bc80f30e64ca44" providerId="LiveId" clId="{27150E2B-8805-4076-925A-E1329CD4725C}" dt="2023-10-21T01:28:03.354" v="440" actId="21"/>
          <ac:picMkLst>
            <pc:docMk/>
            <pc:sldMk cId="1859783857" sldId="297"/>
            <ac:picMk id="3" creationId="{9E6AEDF3-E299-692B-CE51-778D375FD73B}"/>
          </ac:picMkLst>
        </pc:picChg>
      </pc:sldChg>
      <pc:sldChg chg="modSp add mod">
        <pc:chgData name="Eric ocasio" userId="18bc80f30e64ca44" providerId="LiveId" clId="{27150E2B-8805-4076-925A-E1329CD4725C}" dt="2023-10-21T01:30:30.086" v="470"/>
        <pc:sldMkLst>
          <pc:docMk/>
          <pc:sldMk cId="1473589472" sldId="298"/>
        </pc:sldMkLst>
        <pc:spChg chg="mod">
          <ac:chgData name="Eric ocasio" userId="18bc80f30e64ca44" providerId="LiveId" clId="{27150E2B-8805-4076-925A-E1329CD4725C}" dt="2023-10-21T01:30:30.086" v="470"/>
          <ac:spMkLst>
            <pc:docMk/>
            <pc:sldMk cId="1473589472" sldId="298"/>
            <ac:spMk id="5" creationId="{BEF576F1-CE91-0888-9534-16D98F443C84}"/>
          </ac:spMkLst>
        </pc:spChg>
        <pc:spChg chg="mod">
          <ac:chgData name="Eric ocasio" userId="18bc80f30e64ca44" providerId="LiveId" clId="{27150E2B-8805-4076-925A-E1329CD4725C}" dt="2023-10-21T01:30:20.605" v="469" actId="1076"/>
          <ac:spMkLst>
            <pc:docMk/>
            <pc:sldMk cId="1473589472" sldId="298"/>
            <ac:spMk id="10" creationId="{6A3C4439-9D69-44F6-84E4-79E5AC637119}"/>
          </ac:spMkLst>
        </pc:spChg>
      </pc:sldChg>
      <pc:sldChg chg="modSp add mod">
        <pc:chgData name="Eric ocasio" userId="18bc80f30e64ca44" providerId="LiveId" clId="{27150E2B-8805-4076-925A-E1329CD4725C}" dt="2023-10-21T01:31:04.584" v="473"/>
        <pc:sldMkLst>
          <pc:docMk/>
          <pc:sldMk cId="1045068051" sldId="299"/>
        </pc:sldMkLst>
        <pc:spChg chg="mod">
          <ac:chgData name="Eric ocasio" userId="18bc80f30e64ca44" providerId="LiveId" clId="{27150E2B-8805-4076-925A-E1329CD4725C}" dt="2023-10-21T01:31:04.584" v="473"/>
          <ac:spMkLst>
            <pc:docMk/>
            <pc:sldMk cId="1045068051" sldId="299"/>
            <ac:spMk id="5" creationId="{BEF576F1-CE91-0888-9534-16D98F443C84}"/>
          </ac:spMkLst>
        </pc:spChg>
        <pc:spChg chg="mod">
          <ac:chgData name="Eric ocasio" userId="18bc80f30e64ca44" providerId="LiveId" clId="{27150E2B-8805-4076-925A-E1329CD4725C}" dt="2023-10-21T01:30:51.239" v="472"/>
          <ac:spMkLst>
            <pc:docMk/>
            <pc:sldMk cId="1045068051" sldId="299"/>
            <ac:spMk id="10" creationId="{6A3C4439-9D69-44F6-84E4-79E5AC637119}"/>
          </ac:spMkLst>
        </pc:spChg>
      </pc:sldChg>
      <pc:sldChg chg="addSp modSp add mod">
        <pc:chgData name="Eric ocasio" userId="18bc80f30e64ca44" providerId="LiveId" clId="{27150E2B-8805-4076-925A-E1329CD4725C}" dt="2023-10-21T01:32:03.485" v="481" actId="1076"/>
        <pc:sldMkLst>
          <pc:docMk/>
          <pc:sldMk cId="182183726" sldId="300"/>
        </pc:sldMkLst>
        <pc:spChg chg="add mod">
          <ac:chgData name="Eric ocasio" userId="18bc80f30e64ca44" providerId="LiveId" clId="{27150E2B-8805-4076-925A-E1329CD4725C}" dt="2023-10-21T01:32:03.485" v="481" actId="1076"/>
          <ac:spMkLst>
            <pc:docMk/>
            <pc:sldMk cId="182183726" sldId="300"/>
            <ac:spMk id="3" creationId="{5D977744-E143-4BBF-55B2-EDBC063E3327}"/>
          </ac:spMkLst>
        </pc:spChg>
        <pc:spChg chg="mod">
          <ac:chgData name="Eric ocasio" userId="18bc80f30e64ca44" providerId="LiveId" clId="{27150E2B-8805-4076-925A-E1329CD4725C}" dt="2023-10-21T01:31:51.179" v="479" actId="1076"/>
          <ac:spMkLst>
            <pc:docMk/>
            <pc:sldMk cId="182183726" sldId="300"/>
            <ac:spMk id="5" creationId="{BEF576F1-CE91-0888-9534-16D98F443C84}"/>
          </ac:spMkLst>
        </pc:spChg>
        <pc:spChg chg="mod">
          <ac:chgData name="Eric ocasio" userId="18bc80f30e64ca44" providerId="LiveId" clId="{27150E2B-8805-4076-925A-E1329CD4725C}" dt="2023-10-21T01:31:39.331" v="477" actId="1076"/>
          <ac:spMkLst>
            <pc:docMk/>
            <pc:sldMk cId="182183726" sldId="300"/>
            <ac:spMk id="10" creationId="{6A3C4439-9D69-44F6-84E4-79E5AC637119}"/>
          </ac:spMkLst>
        </pc:spChg>
      </pc:sldChg>
      <pc:sldChg chg="modSp add mod ord">
        <pc:chgData name="Eric ocasio" userId="18bc80f30e64ca44" providerId="LiveId" clId="{27150E2B-8805-4076-925A-E1329CD4725C}" dt="2023-10-21T01:48:02.560" v="1537"/>
        <pc:sldMkLst>
          <pc:docMk/>
          <pc:sldMk cId="3716462181" sldId="301"/>
        </pc:sldMkLst>
        <pc:spChg chg="mod">
          <ac:chgData name="Eric ocasio" userId="18bc80f30e64ca44" providerId="LiveId" clId="{27150E2B-8805-4076-925A-E1329CD4725C}" dt="2023-10-21T01:34:03.299" v="519" actId="403"/>
          <ac:spMkLst>
            <pc:docMk/>
            <pc:sldMk cId="3716462181" sldId="301"/>
            <ac:spMk id="6" creationId="{E1CD229F-16EF-4EDA-A5AB-D7CABB30F743}"/>
          </ac:spMkLst>
        </pc:spChg>
      </pc:sldChg>
      <pc:sldChg chg="delSp modSp add mod ord">
        <pc:chgData name="Eric ocasio" userId="18bc80f30e64ca44" providerId="LiveId" clId="{27150E2B-8805-4076-925A-E1329CD4725C}" dt="2023-10-21T01:48:05.806" v="1539"/>
        <pc:sldMkLst>
          <pc:docMk/>
          <pc:sldMk cId="1356249731" sldId="302"/>
        </pc:sldMkLst>
        <pc:spChg chg="del">
          <ac:chgData name="Eric ocasio" userId="18bc80f30e64ca44" providerId="LiveId" clId="{27150E2B-8805-4076-925A-E1329CD4725C}" dt="2023-10-21T01:38:39.982" v="895" actId="21"/>
          <ac:spMkLst>
            <pc:docMk/>
            <pc:sldMk cId="1356249731" sldId="302"/>
            <ac:spMk id="3" creationId="{5D977744-E143-4BBF-55B2-EDBC063E3327}"/>
          </ac:spMkLst>
        </pc:spChg>
        <pc:spChg chg="del mod">
          <ac:chgData name="Eric ocasio" userId="18bc80f30e64ca44" providerId="LiveId" clId="{27150E2B-8805-4076-925A-E1329CD4725C}" dt="2023-10-21T01:38:56.055" v="900" actId="21"/>
          <ac:spMkLst>
            <pc:docMk/>
            <pc:sldMk cId="1356249731" sldId="302"/>
            <ac:spMk id="5" creationId="{BEF576F1-CE91-0888-9534-16D98F443C84}"/>
          </ac:spMkLst>
        </pc:spChg>
        <pc:spChg chg="mod">
          <ac:chgData name="Eric ocasio" userId="18bc80f30e64ca44" providerId="LiveId" clId="{27150E2B-8805-4076-925A-E1329CD4725C}" dt="2023-10-21T01:47:48.619" v="1535" actId="1076"/>
          <ac:spMkLst>
            <pc:docMk/>
            <pc:sldMk cId="1356249731" sldId="302"/>
            <ac:spMk id="10" creationId="{6A3C4439-9D69-44F6-84E4-79E5AC637119}"/>
          </ac:spMkLst>
        </pc:spChg>
      </pc:sldChg>
      <pc:sldChg chg="modSp add mod">
        <pc:chgData name="Eric ocasio" userId="18bc80f30e64ca44" providerId="LiveId" clId="{27150E2B-8805-4076-925A-E1329CD4725C}" dt="2023-10-21T01:36:44.508" v="757" actId="20577"/>
        <pc:sldMkLst>
          <pc:docMk/>
          <pc:sldMk cId="1397070284" sldId="303"/>
        </pc:sldMkLst>
        <pc:spChg chg="mod">
          <ac:chgData name="Eric ocasio" userId="18bc80f30e64ca44" providerId="LiveId" clId="{27150E2B-8805-4076-925A-E1329CD4725C}" dt="2023-10-21T01:36:44.508" v="757" actId="20577"/>
          <ac:spMkLst>
            <pc:docMk/>
            <pc:sldMk cId="1397070284" sldId="303"/>
            <ac:spMk id="6" creationId="{E1CD229F-16EF-4EDA-A5AB-D7CABB30F743}"/>
          </ac:spMkLst>
        </pc:spChg>
      </pc:sldChg>
      <pc:sldChg chg="delSp modSp add mod ord">
        <pc:chgData name="Eric ocasio" userId="18bc80f30e64ca44" providerId="LiveId" clId="{27150E2B-8805-4076-925A-E1329CD4725C}" dt="2023-10-21T01:47:40.004" v="1534" actId="21"/>
        <pc:sldMkLst>
          <pc:docMk/>
          <pc:sldMk cId="1668341881" sldId="304"/>
        </pc:sldMkLst>
        <pc:spChg chg="del mod">
          <ac:chgData name="Eric ocasio" userId="18bc80f30e64ca44" providerId="LiveId" clId="{27150E2B-8805-4076-925A-E1329CD4725C}" dt="2023-10-21T01:47:40.004" v="1534" actId="21"/>
          <ac:spMkLst>
            <pc:docMk/>
            <pc:sldMk cId="1668341881" sldId="304"/>
            <ac:spMk id="5" creationId="{BEF576F1-CE91-0888-9534-16D98F443C84}"/>
          </ac:spMkLst>
        </pc:spChg>
        <pc:spChg chg="mod">
          <ac:chgData name="Eric ocasio" userId="18bc80f30e64ca44" providerId="LiveId" clId="{27150E2B-8805-4076-925A-E1329CD4725C}" dt="2023-10-21T01:47:37.141" v="1533" actId="1076"/>
          <ac:spMkLst>
            <pc:docMk/>
            <pc:sldMk cId="1668341881" sldId="304"/>
            <ac:spMk id="10" creationId="{6A3C4439-9D69-44F6-84E4-79E5AC637119}"/>
          </ac:spMkLst>
        </pc:spChg>
      </pc:sldChg>
      <pc:sldChg chg="delSp modSp add mod">
        <pc:chgData name="Eric ocasio" userId="18bc80f30e64ca44" providerId="LiveId" clId="{27150E2B-8805-4076-925A-E1329CD4725C}" dt="2023-10-21T01:47:27.051" v="1532" actId="313"/>
        <pc:sldMkLst>
          <pc:docMk/>
          <pc:sldMk cId="3341447617" sldId="305"/>
        </pc:sldMkLst>
        <pc:spChg chg="del">
          <ac:chgData name="Eric ocasio" userId="18bc80f30e64ca44" providerId="LiveId" clId="{27150E2B-8805-4076-925A-E1329CD4725C}" dt="2023-10-21T01:44:20.762" v="1221" actId="21"/>
          <ac:spMkLst>
            <pc:docMk/>
            <pc:sldMk cId="3341447617" sldId="305"/>
            <ac:spMk id="5" creationId="{BEF576F1-CE91-0888-9534-16D98F443C84}"/>
          </ac:spMkLst>
        </pc:spChg>
        <pc:spChg chg="mod">
          <ac:chgData name="Eric ocasio" userId="18bc80f30e64ca44" providerId="LiveId" clId="{27150E2B-8805-4076-925A-E1329CD4725C}" dt="2023-10-21T01:47:27.051" v="1532" actId="313"/>
          <ac:spMkLst>
            <pc:docMk/>
            <pc:sldMk cId="3341447617" sldId="305"/>
            <ac:spMk id="10" creationId="{6A3C4439-9D69-44F6-84E4-79E5AC637119}"/>
          </ac:spMkLst>
        </pc:spChg>
      </pc:sldChg>
      <pc:sldChg chg="modSp add mod ord">
        <pc:chgData name="Eric ocasio" userId="18bc80f30e64ca44" providerId="LiveId" clId="{27150E2B-8805-4076-925A-E1329CD4725C}" dt="2023-10-21T01:44:16.150" v="1220" actId="20577"/>
        <pc:sldMkLst>
          <pc:docMk/>
          <pc:sldMk cId="806602223" sldId="306"/>
        </pc:sldMkLst>
        <pc:spChg chg="mod">
          <ac:chgData name="Eric ocasio" userId="18bc80f30e64ca44" providerId="LiveId" clId="{27150E2B-8805-4076-925A-E1329CD4725C}" dt="2023-10-21T01:44:16.150" v="1220" actId="20577"/>
          <ac:spMkLst>
            <pc:docMk/>
            <pc:sldMk cId="806602223" sldId="306"/>
            <ac:spMk id="6" creationId="{E1CD229F-16EF-4EDA-A5AB-D7CABB30F743}"/>
          </ac:spMkLst>
        </pc:spChg>
      </pc:sldChg>
      <pc:sldChg chg="modSp add mod ord">
        <pc:chgData name="Eric ocasio" userId="18bc80f30e64ca44" providerId="LiveId" clId="{27150E2B-8805-4076-925A-E1329CD4725C}" dt="2023-10-21T01:49:46.700" v="1584" actId="20577"/>
        <pc:sldMkLst>
          <pc:docMk/>
          <pc:sldMk cId="4018563741" sldId="307"/>
        </pc:sldMkLst>
        <pc:spChg chg="mod">
          <ac:chgData name="Eric ocasio" userId="18bc80f30e64ca44" providerId="LiveId" clId="{27150E2B-8805-4076-925A-E1329CD4725C}" dt="2023-10-21T01:49:46.700" v="1584" actId="20577"/>
          <ac:spMkLst>
            <pc:docMk/>
            <pc:sldMk cId="4018563741" sldId="307"/>
            <ac:spMk id="6" creationId="{E1CD229F-16EF-4EDA-A5AB-D7CABB30F743}"/>
          </ac:spMkLst>
        </pc:spChg>
      </pc:sldChg>
      <pc:sldChg chg="modSp add mod ord">
        <pc:chgData name="Eric ocasio" userId="18bc80f30e64ca44" providerId="LiveId" clId="{27150E2B-8805-4076-925A-E1329CD4725C}" dt="2023-10-21T01:50:58.101" v="1607" actId="27636"/>
        <pc:sldMkLst>
          <pc:docMk/>
          <pc:sldMk cId="912007434" sldId="308"/>
        </pc:sldMkLst>
        <pc:spChg chg="mod">
          <ac:chgData name="Eric ocasio" userId="18bc80f30e64ca44" providerId="LiveId" clId="{27150E2B-8805-4076-925A-E1329CD4725C}" dt="2023-10-21T01:50:58.101" v="1607" actId="27636"/>
          <ac:spMkLst>
            <pc:docMk/>
            <pc:sldMk cId="912007434" sldId="308"/>
            <ac:spMk id="10" creationId="{6A3C4439-9D69-44F6-84E4-79E5AC63711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6143-E03C-4CFD-AFDC-14E5BDEA754C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1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32537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76573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88667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59956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69464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03640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352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41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066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189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19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69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803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99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933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80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E59FD0C-5451-4CA0-86AF-E70AE3279989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357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39416" y="1803734"/>
            <a:ext cx="3713167" cy="1625266"/>
          </a:xfrm>
        </p:spPr>
        <p:txBody>
          <a:bodyPr anchor="b">
            <a:normAutofit/>
          </a:bodyPr>
          <a:lstStyle/>
          <a:p>
            <a:r>
              <a:rPr lang="en-US" sz="4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ECT 301</a:t>
            </a:r>
            <a:br>
              <a:rPr lang="en-US" sz="4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 Project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39416" y="3833446"/>
            <a:ext cx="3713166" cy="15822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>
                <a:solidFill>
                  <a:srgbClr val="FFFFFF"/>
                </a:solidFill>
                <a:cs typeface="Calibri"/>
              </a:rPr>
              <a:t>Presented by: Eric O.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A3C4439-9D69-44F6-84E4-79E5AC637119}"/>
              </a:ext>
            </a:extLst>
          </p:cNvPr>
          <p:cNvSpPr txBox="1"/>
          <p:nvPr/>
        </p:nvSpPr>
        <p:spPr>
          <a:xfrm>
            <a:off x="2180492" y="0"/>
            <a:ext cx="9196753" cy="83521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0" lang="en-US" sz="34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What is the height of a free-falling object from 1000m after 10 seconds?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C944B3-8F1A-9A0E-3A1B-89D7DF3877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4220" y="1121185"/>
            <a:ext cx="5121764" cy="46156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02474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A3C4439-9D69-44F6-84E4-79E5AC637119}"/>
              </a:ext>
            </a:extLst>
          </p:cNvPr>
          <p:cNvSpPr txBox="1"/>
          <p:nvPr/>
        </p:nvSpPr>
        <p:spPr>
          <a:xfrm>
            <a:off x="2486026" y="0"/>
            <a:ext cx="8891220" cy="83521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0" lang="en-US" sz="34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What is the height of a free-falling object from 500m after 5 seconds?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8D3524-7101-BEDB-66C2-00200C1D79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1824" y="1183810"/>
            <a:ext cx="5418008" cy="481773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48945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1CD229F-16EF-4EDA-A5AB-D7CABB30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931862"/>
            <a:ext cx="6293104" cy="50879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Module </a:t>
            </a:r>
            <a:r>
              <a:rPr lang="en-US" sz="3000" b="1" dirty="0">
                <a:ln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b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sz="30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Calculating Electric Power of a Resistor</a:t>
            </a:r>
            <a:br>
              <a:rPr kumimoji="0" lang="en-US" sz="30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endParaRPr lang="en-US" sz="3000" dirty="0">
              <a:solidFill>
                <a:schemeClr val="bg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354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A3C4439-9D69-44F6-84E4-79E5AC637119}"/>
              </a:ext>
            </a:extLst>
          </p:cNvPr>
          <p:cNvSpPr txBox="1"/>
          <p:nvPr/>
        </p:nvSpPr>
        <p:spPr>
          <a:xfrm>
            <a:off x="3437591" y="6309142"/>
            <a:ext cx="8752621" cy="83521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0" lang="en-US" sz="34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Excel Spreadsheet </a:t>
            </a:r>
            <a:r>
              <a:rPr lang="en-US" sz="34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on </a:t>
            </a:r>
            <a:r>
              <a:rPr kumimoji="0" lang="en-US" sz="34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Electric Power of a Resistor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400" dirty="0">
              <a:ln w="3175" cmpd="sng">
                <a:noFill/>
              </a:ln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AEF37E-1214-BA6E-D58D-C13A43F49EA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215" b="3015"/>
          <a:stretch/>
        </p:blipFill>
        <p:spPr>
          <a:xfrm>
            <a:off x="3645853" y="69497"/>
            <a:ext cx="8000047" cy="33304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D6560B7-8C12-6AEF-FA43-D8C0798D38F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656" b="-978"/>
          <a:stretch/>
        </p:blipFill>
        <p:spPr>
          <a:xfrm>
            <a:off x="5075513" y="3468019"/>
            <a:ext cx="4999666" cy="260959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22333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1CD229F-16EF-4EDA-A5AB-D7CABB30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931862"/>
            <a:ext cx="6293104" cy="50879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Module 7</a:t>
            </a:r>
            <a:b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sz="30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Plotting Elastic Region of Stress and Strain Curve via MATLAB</a:t>
            </a:r>
            <a:br>
              <a:rPr kumimoji="0" lang="en-US" sz="30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endParaRPr lang="en-US" sz="3000" dirty="0">
              <a:solidFill>
                <a:schemeClr val="bg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7959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A3C4439-9D69-44F6-84E4-79E5AC637119}"/>
              </a:ext>
            </a:extLst>
          </p:cNvPr>
          <p:cNvSpPr txBox="1"/>
          <p:nvPr/>
        </p:nvSpPr>
        <p:spPr>
          <a:xfrm>
            <a:off x="2486026" y="0"/>
            <a:ext cx="8891220" cy="8352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0" lang="en-US" sz="34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Stress versus Strain MATLAB graph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DD1144-0DF2-A4D8-7A59-D20EC15FD1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1150" y="1212781"/>
            <a:ext cx="5529066" cy="49831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E6AEDF3-E299-692B-CE51-778D375FD7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4589" y="1518605"/>
            <a:ext cx="4867411" cy="437145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77211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A3C4439-9D69-44F6-84E4-79E5AC637119}"/>
              </a:ext>
            </a:extLst>
          </p:cNvPr>
          <p:cNvSpPr txBox="1"/>
          <p:nvPr/>
        </p:nvSpPr>
        <p:spPr>
          <a:xfrm>
            <a:off x="2926434" y="-114728"/>
            <a:ext cx="6339131" cy="1793631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0" lang="en-US" sz="32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What is the U.S Customary Unit used for Modulus of Elasticity? What is the modulus of elasticity for A-36 steel in U.S Customary Unit?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F576F1-CE91-0888-9534-16D98F443C84}"/>
              </a:ext>
            </a:extLst>
          </p:cNvPr>
          <p:cNvSpPr txBox="1"/>
          <p:nvPr/>
        </p:nvSpPr>
        <p:spPr>
          <a:xfrm>
            <a:off x="3049465" y="1808628"/>
            <a:ext cx="633913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U.S. Customary Unit commonly used for Modulus of Elasticity is pounds per square inch (psi).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Modulus of Elasticity for A-36 steel in U.S. Customary Units is typically reported as about 29,000,000 psi. This is equivalent to 29 million pounds per square inch.</a:t>
            </a:r>
          </a:p>
        </p:txBody>
      </p:sp>
    </p:spTree>
    <p:extLst>
      <p:ext uri="{BB962C8B-B14F-4D97-AF65-F5344CB8AC3E}">
        <p14:creationId xmlns:p14="http://schemas.microsoft.com/office/powerpoint/2010/main" val="1859783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A3C4439-9D69-44F6-84E4-79E5AC637119}"/>
              </a:ext>
            </a:extLst>
          </p:cNvPr>
          <p:cNvSpPr txBox="1"/>
          <p:nvPr/>
        </p:nvSpPr>
        <p:spPr>
          <a:xfrm>
            <a:off x="2655093" y="206384"/>
            <a:ext cx="8281316" cy="17936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0" lang="en-US" sz="32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What is the U.S Customary Unit used for yield strength? What is the modulus of elasticity for A-36 steel in U.S Customary Unit? 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kumimoji="0" lang="en-US" sz="3200" b="0" i="0" u="none" strike="noStrike" spc="0" normalizeH="0" baseline="0" noProof="0" dirty="0">
              <a:ln w="3175" cmpd="sng">
                <a:noFill/>
              </a:ln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F576F1-CE91-0888-9534-16D98F443C84}"/>
              </a:ext>
            </a:extLst>
          </p:cNvPr>
          <p:cNvSpPr txBox="1"/>
          <p:nvPr/>
        </p:nvSpPr>
        <p:spPr>
          <a:xfrm>
            <a:off x="3049465" y="1808628"/>
            <a:ext cx="633913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U.S. Customary Unit commonly used for yield strength is pounds per square inch (psi).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yield strength of A-36 steel in U.S. Customary Units is approximately 36,000 psi. This means that it can withstand a stress of 36,000 pounds per square inch before it starts to deform plastically.</a:t>
            </a:r>
          </a:p>
        </p:txBody>
      </p:sp>
    </p:spTree>
    <p:extLst>
      <p:ext uri="{BB962C8B-B14F-4D97-AF65-F5344CB8AC3E}">
        <p14:creationId xmlns:p14="http://schemas.microsoft.com/office/powerpoint/2010/main" val="1473589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A3C4439-9D69-44F6-84E4-79E5AC637119}"/>
              </a:ext>
            </a:extLst>
          </p:cNvPr>
          <p:cNvSpPr txBox="1"/>
          <p:nvPr/>
        </p:nvSpPr>
        <p:spPr>
          <a:xfrm>
            <a:off x="2655093" y="206384"/>
            <a:ext cx="8281316" cy="17936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0" lang="en-US" sz="32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Why did we limit the graph to stress value of 250 MPa for the elastic region of A-36 steel?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kumimoji="0" lang="en-US" sz="3200" b="0" i="0" u="none" strike="noStrike" spc="0" normalizeH="0" baseline="0" noProof="0" dirty="0">
              <a:ln w="3175" cmpd="sng">
                <a:noFill/>
              </a:ln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F576F1-CE91-0888-9534-16D98F443C84}"/>
              </a:ext>
            </a:extLst>
          </p:cNvPr>
          <p:cNvSpPr txBox="1"/>
          <p:nvPr/>
        </p:nvSpPr>
        <p:spPr>
          <a:xfrm>
            <a:off x="3049465" y="1808628"/>
            <a:ext cx="633913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graph is limited to a stress value of 250 MPa because that's when A-36 steel starts to deform permanently. We want to focus on the elastic region where it deforms reversibly.</a:t>
            </a:r>
          </a:p>
        </p:txBody>
      </p:sp>
    </p:spTree>
    <p:extLst>
      <p:ext uri="{BB962C8B-B14F-4D97-AF65-F5344CB8AC3E}">
        <p14:creationId xmlns:p14="http://schemas.microsoft.com/office/powerpoint/2010/main" val="1045068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A3C4439-9D69-44F6-84E4-79E5AC637119}"/>
              </a:ext>
            </a:extLst>
          </p:cNvPr>
          <p:cNvSpPr txBox="1"/>
          <p:nvPr/>
        </p:nvSpPr>
        <p:spPr>
          <a:xfrm>
            <a:off x="2655093" y="246951"/>
            <a:ext cx="8281316" cy="5404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0" lang="en-US" sz="32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provide one application for A-36 steel in real life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F576F1-CE91-0888-9534-16D98F443C84}"/>
              </a:ext>
            </a:extLst>
          </p:cNvPr>
          <p:cNvSpPr txBox="1"/>
          <p:nvPr/>
        </p:nvSpPr>
        <p:spPr>
          <a:xfrm>
            <a:off x="3626186" y="981859"/>
            <a:ext cx="633913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A-36 steel is often used to make beams for building structures. These beams provide support to buildings, helping them withstand their own weight and other forces like wind and earthquakes. A-36 steel's strength and ability to bend without breaking make it ideal for this purpose. So, one real-life application is using A-36 steel beams in construction to ensure buildings are strong and stable.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977744-E143-4BBF-55B2-EDBC063E3327}"/>
              </a:ext>
            </a:extLst>
          </p:cNvPr>
          <p:cNvSpPr txBox="1"/>
          <p:nvPr/>
        </p:nvSpPr>
        <p:spPr>
          <a:xfrm>
            <a:off x="3872248" y="4592595"/>
            <a:ext cx="60930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https://www.xometry.com/resources/materials/a36-carbon-steel/</a:t>
            </a:r>
          </a:p>
        </p:txBody>
      </p:sp>
    </p:spTree>
    <p:extLst>
      <p:ext uri="{BB962C8B-B14F-4D97-AF65-F5344CB8AC3E}">
        <p14:creationId xmlns:p14="http://schemas.microsoft.com/office/powerpoint/2010/main" val="182183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1CD229F-16EF-4EDA-A5AB-D7CABB30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931862"/>
            <a:ext cx="6293104" cy="50879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000" b="1" dirty="0">
                <a:ln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3000" dirty="0">
              <a:solidFill>
                <a:schemeClr val="bg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5637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1CD229F-16EF-4EDA-A5AB-D7CABB30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931862"/>
            <a:ext cx="6293104" cy="50879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Challenges in my projects</a:t>
            </a:r>
            <a:endParaRPr lang="en-US" sz="3000" dirty="0">
              <a:solidFill>
                <a:schemeClr val="bg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0702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A3C4439-9D69-44F6-84E4-79E5AC637119}"/>
              </a:ext>
            </a:extLst>
          </p:cNvPr>
          <p:cNvSpPr txBox="1"/>
          <p:nvPr/>
        </p:nvSpPr>
        <p:spPr>
          <a:xfrm>
            <a:off x="2850112" y="1810506"/>
            <a:ext cx="8352876" cy="193523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0" lang="en-US" sz="32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Some challenges I went through where how to set up my spreadsheets</a:t>
            </a:r>
            <a:r>
              <a:rPr lang="en-US" sz="32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My family helped me out as I just didn’t add the right columns together but once I did figure it out, I started to really enjoy using Excel. </a:t>
            </a:r>
            <a:endParaRPr kumimoji="0" lang="en-US" sz="3200" b="0" i="0" u="none" strike="noStrike" spc="0" normalizeH="0" baseline="0" noProof="0" dirty="0">
              <a:ln w="3175" cmpd="sng">
                <a:noFill/>
              </a:ln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3418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1CD229F-16EF-4EDA-A5AB-D7CABB30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931862"/>
            <a:ext cx="6293104" cy="50879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Career skills obtained</a:t>
            </a:r>
            <a:endParaRPr lang="en-US" sz="3000" dirty="0">
              <a:solidFill>
                <a:schemeClr val="bg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6022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A3C4439-9D69-44F6-84E4-79E5AC637119}"/>
              </a:ext>
            </a:extLst>
          </p:cNvPr>
          <p:cNvSpPr txBox="1"/>
          <p:nvPr/>
        </p:nvSpPr>
        <p:spPr>
          <a:xfrm>
            <a:off x="3042137" y="2127739"/>
            <a:ext cx="8897815" cy="1828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0" lang="en-US" sz="32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Some career skills I learned were how to properly use Excel, learned better time management skills as well as how to organize my Excel spreadsheets.</a:t>
            </a:r>
            <a:r>
              <a:rPr lang="en-US" sz="32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I also learned to use MATLAB a little better.</a:t>
            </a:r>
            <a:endParaRPr kumimoji="0" lang="en-US" sz="3200" b="0" i="0" u="none" strike="noStrike" spc="0" normalizeH="0" baseline="0" noProof="0" dirty="0">
              <a:ln w="3175" cmpd="sng">
                <a:noFill/>
              </a:ln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4476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1CD229F-16EF-4EDA-A5AB-D7CABB30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931862"/>
            <a:ext cx="6293104" cy="50879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br>
              <a:rPr kumimoji="0" lang="en-US" sz="30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endParaRPr lang="en-US" sz="3000" dirty="0">
              <a:solidFill>
                <a:schemeClr val="bg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4621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A3C4439-9D69-44F6-84E4-79E5AC637119}"/>
              </a:ext>
            </a:extLst>
          </p:cNvPr>
          <p:cNvSpPr txBox="1"/>
          <p:nvPr/>
        </p:nvSpPr>
        <p:spPr>
          <a:xfrm>
            <a:off x="2850112" y="2076807"/>
            <a:ext cx="8352876" cy="193523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0" lang="en-US" sz="32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 conclusion I felt like I learned a lo</a:t>
            </a:r>
            <a:r>
              <a:rPr lang="en-US" sz="32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 on engineer ethic as well as how different cables would be used for cabling and what would be the places they would be used on. I also liked howe we used spreadsheets to find out the elements used in our materials.</a:t>
            </a:r>
            <a:endParaRPr kumimoji="0" lang="en-US" sz="3200" b="0" i="0" u="none" strike="noStrike" spc="0" normalizeH="0" baseline="0" noProof="0" dirty="0">
              <a:ln w="3175" cmpd="sng">
                <a:noFill/>
              </a:ln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249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A3C4439-9D69-44F6-84E4-79E5AC637119}"/>
              </a:ext>
            </a:extLst>
          </p:cNvPr>
          <p:cNvSpPr txBox="1"/>
          <p:nvPr/>
        </p:nvSpPr>
        <p:spPr>
          <a:xfrm>
            <a:off x="3042137" y="2127739"/>
            <a:ext cx="8897815" cy="1828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0" lang="en-US" sz="32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This class I learned the fundamental skills needed for computational engineering tools, designs, As well as dimensions, systems of units, mass, temperature, energy, and power. I also learned the ethics to make a great engineer. </a:t>
            </a:r>
          </a:p>
        </p:txBody>
      </p:sp>
    </p:spTree>
    <p:extLst>
      <p:ext uri="{BB962C8B-B14F-4D97-AF65-F5344CB8AC3E}">
        <p14:creationId xmlns:p14="http://schemas.microsoft.com/office/powerpoint/2010/main" val="912007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1CD229F-16EF-4EDA-A5AB-D7CABB30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931862"/>
            <a:ext cx="6293104" cy="50879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Module 3</a:t>
            </a:r>
            <a:b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sz="30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Unit Conversion</a:t>
            </a:r>
            <a:endParaRPr lang="en-US" sz="3000" dirty="0">
              <a:solidFill>
                <a:schemeClr val="bg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976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A3C4439-9D69-44F6-84E4-79E5AC637119}"/>
              </a:ext>
            </a:extLst>
          </p:cNvPr>
          <p:cNvSpPr txBox="1"/>
          <p:nvPr/>
        </p:nvSpPr>
        <p:spPr>
          <a:xfrm>
            <a:off x="4004808" y="5414769"/>
            <a:ext cx="7413623" cy="8352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0" lang="en-US" sz="34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Excel Spreadsheet </a:t>
            </a:r>
            <a:r>
              <a:rPr lang="en-US" sz="34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on </a:t>
            </a:r>
            <a:r>
              <a:rPr kumimoji="0" lang="en-US" sz="34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Unit Conversion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400" dirty="0">
              <a:ln w="3175" cmpd="sng">
                <a:noFill/>
              </a:ln>
              <a:latin typeface="+mj-lt"/>
              <a:ea typeface="+mj-ea"/>
              <a:cs typeface="+mj-cs"/>
            </a:endParaRPr>
          </a:p>
        </p:txBody>
      </p:sp>
      <p:pic>
        <p:nvPicPr>
          <p:cNvPr id="17" name="Picture 16" descr="A screenshot of a spreadsheet&#10;&#10;Description automatically generated">
            <a:extLst>
              <a:ext uri="{FF2B5EF4-FFF2-40B4-BE49-F238E27FC236}">
                <a16:creationId xmlns:a16="http://schemas.microsoft.com/office/drawing/2014/main" id="{A48FDC8C-BC81-CF41-91F5-36B68DF9C8C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6469" r="40520" b="2353"/>
          <a:stretch/>
        </p:blipFill>
        <p:spPr>
          <a:xfrm>
            <a:off x="5200209" y="174655"/>
            <a:ext cx="4891747" cy="480689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5862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1CD229F-16EF-4EDA-A5AB-D7CABB30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931862"/>
            <a:ext cx="6293104" cy="50879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Module 4</a:t>
            </a:r>
            <a:b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sz="30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Specific Heat</a:t>
            </a:r>
            <a:br>
              <a:rPr kumimoji="0" lang="en-US" sz="30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endParaRPr lang="en-US" sz="3000" dirty="0">
              <a:solidFill>
                <a:schemeClr val="bg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289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A3C4439-9D69-44F6-84E4-79E5AC637119}"/>
              </a:ext>
            </a:extLst>
          </p:cNvPr>
          <p:cNvSpPr txBox="1"/>
          <p:nvPr/>
        </p:nvSpPr>
        <p:spPr>
          <a:xfrm>
            <a:off x="4004808" y="5414769"/>
            <a:ext cx="7413623" cy="8352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0" lang="en-US" sz="34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Excel Spreadsheet </a:t>
            </a:r>
            <a:r>
              <a:rPr lang="en-US" sz="34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on </a:t>
            </a:r>
            <a:r>
              <a:rPr kumimoji="0" lang="en-US" sz="34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Specific Heat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400" dirty="0">
              <a:ln w="3175" cmpd="sng">
                <a:noFill/>
              </a:ln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8F588D-9956-5916-34A3-A02BB7D923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4808" y="109057"/>
            <a:ext cx="2794938" cy="499261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95F674-4A11-B0AA-5DC7-0314D9C3CC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1843" y="2967776"/>
            <a:ext cx="5144218" cy="21338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26750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1CD229F-16EF-4EDA-A5AB-D7CABB30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931862"/>
            <a:ext cx="6293104" cy="50879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Module 5</a:t>
            </a:r>
            <a:b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sz="30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Calculating the Height of a Free Falling Object via MATLAB</a:t>
            </a:r>
            <a:br>
              <a:rPr kumimoji="0" lang="en-US" sz="30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endParaRPr lang="en-US" sz="3000" dirty="0">
              <a:solidFill>
                <a:schemeClr val="bg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855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A3C4439-9D69-44F6-84E4-79E5AC637119}"/>
              </a:ext>
            </a:extLst>
          </p:cNvPr>
          <p:cNvSpPr txBox="1"/>
          <p:nvPr/>
        </p:nvSpPr>
        <p:spPr>
          <a:xfrm>
            <a:off x="4896582" y="0"/>
            <a:ext cx="6480663" cy="83521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0" lang="en-US" sz="3400" b="0" i="0" u="none" strike="noStrike" spc="0" normalizeH="0" baseline="0" noProof="0" dirty="0">
                <a:ln w="3175" cmpd="sng">
                  <a:noFill/>
                </a:ln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Height Versus Time MATLAB graph </a:t>
            </a:r>
            <a:endParaRPr lang="en-US" sz="3400" dirty="0">
              <a:ln w="3175" cmpd="sng">
                <a:noFill/>
              </a:ln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B7AFAC3-2955-D7E7-09B8-801E65330B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3982" y="1066793"/>
            <a:ext cx="5671019" cy="50106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92829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68</TotalTime>
  <Words>620</Words>
  <Application>Microsoft Office PowerPoint</Application>
  <PresentationFormat>Widescreen</PresentationFormat>
  <Paragraphs>33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Corbel</vt:lpstr>
      <vt:lpstr>Times New Roman</vt:lpstr>
      <vt:lpstr>Parallax</vt:lpstr>
      <vt:lpstr>ECT 301 Final Project</vt:lpstr>
      <vt:lpstr>Introduction</vt:lpstr>
      <vt:lpstr>PowerPoint Presentation</vt:lpstr>
      <vt:lpstr>Module 3 Unit Conversion</vt:lpstr>
      <vt:lpstr>PowerPoint Presentation</vt:lpstr>
      <vt:lpstr>Module 4 Specific Heat </vt:lpstr>
      <vt:lpstr>PowerPoint Presentation</vt:lpstr>
      <vt:lpstr>Module 5 Calculating the Height of a Free Falling Object via MATLAB </vt:lpstr>
      <vt:lpstr>PowerPoint Presentation</vt:lpstr>
      <vt:lpstr>PowerPoint Presentation</vt:lpstr>
      <vt:lpstr>PowerPoint Presentation</vt:lpstr>
      <vt:lpstr>Module 6 Calculating Electric Power of a Resistor </vt:lpstr>
      <vt:lpstr>PowerPoint Presentation</vt:lpstr>
      <vt:lpstr>Module 7 Plotting Elastic Region of Stress and Strain Curve via MATLAB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Challenges in my projects</vt:lpstr>
      <vt:lpstr>PowerPoint Presentation</vt:lpstr>
      <vt:lpstr>Career skills obtained</vt:lpstr>
      <vt:lpstr>PowerPoint Presentation</vt:lpstr>
      <vt:lpstr>Conclusion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Eric ocasio</cp:lastModifiedBy>
  <cp:revision>390</cp:revision>
  <dcterms:created xsi:type="dcterms:W3CDTF">2021-10-18T00:46:14Z</dcterms:created>
  <dcterms:modified xsi:type="dcterms:W3CDTF">2023-10-21T01:52:20Z</dcterms:modified>
</cp:coreProperties>
</file>