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86" r:id="rId8"/>
    <p:sldId id="285" r:id="rId9"/>
    <p:sldId id="263" r:id="rId10"/>
    <p:sldId id="264" r:id="rId11"/>
    <p:sldId id="287" r:id="rId12"/>
    <p:sldId id="288" r:id="rId13"/>
    <p:sldId id="289" r:id="rId14"/>
    <p:sldId id="266" r:id="rId15"/>
    <p:sldId id="267" r:id="rId16"/>
    <p:sldId id="268" r:id="rId17"/>
    <p:sldId id="290" r:id="rId18"/>
    <p:sldId id="291" r:id="rId19"/>
    <p:sldId id="292" r:id="rId20"/>
    <p:sldId id="293" r:id="rId21"/>
    <p:sldId id="294" r:id="rId22"/>
    <p:sldId id="269" r:id="rId23"/>
    <p:sldId id="295" r:id="rId24"/>
    <p:sldId id="296" r:id="rId25"/>
    <p:sldId id="297" r:id="rId26"/>
    <p:sldId id="298" r:id="rId27"/>
    <p:sldId id="299" r:id="rId28"/>
    <p:sldId id="300" r:id="rId29"/>
    <p:sldId id="282" r:id="rId30"/>
    <p:sldId id="283"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76639-9741-46EC-A395-19F3A79AD139}" v="39" dt="2022-04-18T02:08:25.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43" d="100"/>
          <a:sy n="43" d="100"/>
        </p:scale>
        <p:origin x="82"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ocasio" userId="18bc80f30e64ca44" providerId="LiveId" clId="{F9D76639-9741-46EC-A395-19F3A79AD139}"/>
    <pc:docChg chg="custSel addSld delSld modSld sldOrd">
      <pc:chgData name="Eric ocasio" userId="18bc80f30e64ca44" providerId="LiveId" clId="{F9D76639-9741-46EC-A395-19F3A79AD139}" dt="2022-04-18T02:16:38.777" v="1253" actId="20577"/>
      <pc:docMkLst>
        <pc:docMk/>
      </pc:docMkLst>
      <pc:sldChg chg="modSp mod">
        <pc:chgData name="Eric ocasio" userId="18bc80f30e64ca44" providerId="LiveId" clId="{F9D76639-9741-46EC-A395-19F3A79AD139}" dt="2022-04-17T23:14:06.640" v="16" actId="20577"/>
        <pc:sldMkLst>
          <pc:docMk/>
          <pc:sldMk cId="109857222" sldId="256"/>
        </pc:sldMkLst>
        <pc:spChg chg="mod">
          <ac:chgData name="Eric ocasio" userId="18bc80f30e64ca44" providerId="LiveId" clId="{F9D76639-9741-46EC-A395-19F3A79AD139}" dt="2022-04-17T23:14:06.640" v="16" actId="20577"/>
          <ac:spMkLst>
            <pc:docMk/>
            <pc:sldMk cId="109857222" sldId="256"/>
            <ac:spMk id="2" creationId="{00000000-0000-0000-0000-000000000000}"/>
          </ac:spMkLst>
        </pc:spChg>
      </pc:sldChg>
      <pc:sldChg chg="modSp mod">
        <pc:chgData name="Eric ocasio" userId="18bc80f30e64ca44" providerId="LiveId" clId="{F9D76639-9741-46EC-A395-19F3A79AD139}" dt="2022-04-17T23:22:56.035" v="89" actId="20577"/>
        <pc:sldMkLst>
          <pc:docMk/>
          <pc:sldMk cId="1908207361" sldId="257"/>
        </pc:sldMkLst>
        <pc:spChg chg="mod">
          <ac:chgData name="Eric ocasio" userId="18bc80f30e64ca44" providerId="LiveId" clId="{F9D76639-9741-46EC-A395-19F3A79AD139}" dt="2022-04-17T23:22:56.035" v="89" actId="20577"/>
          <ac:spMkLst>
            <pc:docMk/>
            <pc:sldMk cId="1908207361" sldId="257"/>
            <ac:spMk id="3" creationId="{42AD613E-03E9-42BB-AD1B-E4DD0172DD9D}"/>
          </ac:spMkLst>
        </pc:spChg>
      </pc:sldChg>
      <pc:sldChg chg="modSp mod">
        <pc:chgData name="Eric ocasio" userId="18bc80f30e64ca44" providerId="LiveId" clId="{F9D76639-9741-46EC-A395-19F3A79AD139}" dt="2022-04-17T23:48:45.319" v="221" actId="2711"/>
        <pc:sldMkLst>
          <pc:docMk/>
          <pc:sldMk cId="2774976209" sldId="258"/>
        </pc:sldMkLst>
        <pc:spChg chg="mod">
          <ac:chgData name="Eric ocasio" userId="18bc80f30e64ca44" providerId="LiveId" clId="{F9D76639-9741-46EC-A395-19F3A79AD139}" dt="2022-04-17T23:48:45.319" v="221" actId="2711"/>
          <ac:spMkLst>
            <pc:docMk/>
            <pc:sldMk cId="2774976209" sldId="258"/>
            <ac:spMk id="6" creationId="{E1CD229F-16EF-4EDA-A5AB-D7CABB30F743}"/>
          </ac:spMkLst>
        </pc:spChg>
      </pc:sldChg>
      <pc:sldChg chg="addSp delSp modSp mod delDesignElem">
        <pc:chgData name="Eric ocasio" userId="18bc80f30e64ca44" providerId="LiveId" clId="{F9D76639-9741-46EC-A395-19F3A79AD139}" dt="2022-04-17T23:43:14.159" v="139" actId="1076"/>
        <pc:sldMkLst>
          <pc:docMk/>
          <pc:sldMk cId="5862959" sldId="259"/>
        </pc:sldMkLst>
        <pc:spChg chg="add del mod">
          <ac:chgData name="Eric ocasio" userId="18bc80f30e64ca44" providerId="LiveId" clId="{F9D76639-9741-46EC-A395-19F3A79AD139}" dt="2022-04-17T23:41:00.702" v="116" actId="21"/>
          <ac:spMkLst>
            <pc:docMk/>
            <pc:sldMk cId="5862959" sldId="259"/>
            <ac:spMk id="3" creationId="{61F7213F-E38A-4E09-8CFE-CDE639A3151E}"/>
          </ac:spMkLst>
        </pc:spChg>
        <pc:spChg chg="del">
          <ac:chgData name="Eric ocasio" userId="18bc80f30e64ca44" providerId="LiveId" clId="{F9D76639-9741-46EC-A395-19F3A79AD139}" dt="2022-04-17T23:41:19.758" v="120" actId="26606"/>
          <ac:spMkLst>
            <pc:docMk/>
            <pc:sldMk cId="5862959" sldId="259"/>
            <ac:spMk id="6" creationId="{C42F24F1-C1EF-471F-A19B-A340CE541DEF}"/>
          </ac:spMkLst>
        </pc:spChg>
        <pc:spChg chg="add del mod">
          <ac:chgData name="Eric ocasio" userId="18bc80f30e64ca44" providerId="LiveId" clId="{F9D76639-9741-46EC-A395-19F3A79AD139}" dt="2022-04-17T23:41:43.255" v="123"/>
          <ac:spMkLst>
            <pc:docMk/>
            <pc:sldMk cId="5862959" sldId="259"/>
            <ac:spMk id="8" creationId="{E5F25F43-986F-42B4-B944-3E83525541E1}"/>
          </ac:spMkLst>
        </pc:spChg>
        <pc:spChg chg="del">
          <ac:chgData name="Eric ocasio" userId="18bc80f30e64ca44" providerId="LiveId" clId="{F9D76639-9741-46EC-A395-19F3A79AD139}" dt="2022-04-17T23:41:19.758" v="120" actId="26606"/>
          <ac:spMkLst>
            <pc:docMk/>
            <pc:sldMk cId="5862959" sldId="259"/>
            <ac:spMk id="9" creationId="{0E99ED6D-365F-4CAE-942F-ECA78F74BD7F}"/>
          </ac:spMkLst>
        </pc:spChg>
        <pc:spChg chg="add mod">
          <ac:chgData name="Eric ocasio" userId="18bc80f30e64ca44" providerId="LiveId" clId="{F9D76639-9741-46EC-A395-19F3A79AD139}" dt="2022-04-17T23:42:28.586" v="135" actId="404"/>
          <ac:spMkLst>
            <pc:docMk/>
            <pc:sldMk cId="5862959" sldId="259"/>
            <ac:spMk id="10" creationId="{3A57C6F8-A1B2-43D2-8EB5-B4B40AD477BC}"/>
          </ac:spMkLst>
        </pc:spChg>
        <pc:spChg chg="add mod ord">
          <ac:chgData name="Eric ocasio" userId="18bc80f30e64ca44" providerId="LiveId" clId="{F9D76639-9741-46EC-A395-19F3A79AD139}" dt="2022-04-17T23:42:20.443" v="133" actId="403"/>
          <ac:spMkLst>
            <pc:docMk/>
            <pc:sldMk cId="5862959" sldId="259"/>
            <ac:spMk id="11" creationId="{0333ED35-C07D-4C16-A1D0-7E3B562F1A62}"/>
          </ac:spMkLst>
        </pc:spChg>
        <pc:spChg chg="del">
          <ac:chgData name="Eric ocasio" userId="18bc80f30e64ca44" providerId="LiveId" clId="{F9D76639-9741-46EC-A395-19F3A79AD139}" dt="2022-04-17T23:41:19.758" v="120" actId="26606"/>
          <ac:spMkLst>
            <pc:docMk/>
            <pc:sldMk cId="5862959" sldId="259"/>
            <ac:spMk id="13" creationId="{E56C425C-3C64-47BA-B583-94D39B9B7F78}"/>
          </ac:spMkLst>
        </pc:spChg>
        <pc:spChg chg="add del mod">
          <ac:chgData name="Eric ocasio" userId="18bc80f30e64ca44" providerId="LiveId" clId="{F9D76639-9741-46EC-A395-19F3A79AD139}" dt="2022-04-17T23:41:43.255" v="123"/>
          <ac:spMkLst>
            <pc:docMk/>
            <pc:sldMk cId="5862959" sldId="259"/>
            <ac:spMk id="14" creationId="{21DF7B9E-30D3-4670-B889-2CDCA3DC8F16}"/>
          </ac:spMkLst>
        </pc:spChg>
        <pc:spChg chg="add del mod">
          <ac:chgData name="Eric ocasio" userId="18bc80f30e64ca44" providerId="LiveId" clId="{F9D76639-9741-46EC-A395-19F3A79AD139}" dt="2022-04-17T23:41:55.049" v="125" actId="21"/>
          <ac:spMkLst>
            <pc:docMk/>
            <pc:sldMk cId="5862959" sldId="259"/>
            <ac:spMk id="15" creationId="{1D3C1E4E-1CE6-4359-9E79-D197A8074B99}"/>
          </ac:spMkLst>
        </pc:spChg>
        <pc:spChg chg="add del mod">
          <ac:chgData name="Eric ocasio" userId="18bc80f30e64ca44" providerId="LiveId" clId="{F9D76639-9741-46EC-A395-19F3A79AD139}" dt="2022-04-17T23:41:58.075" v="126" actId="21"/>
          <ac:spMkLst>
            <pc:docMk/>
            <pc:sldMk cId="5862959" sldId="259"/>
            <ac:spMk id="16" creationId="{A24290BD-3906-4430-AE48-0D510BF079FB}"/>
          </ac:spMkLst>
        </pc:spChg>
        <pc:spChg chg="add del">
          <ac:chgData name="Eric ocasio" userId="18bc80f30e64ca44" providerId="LiveId" clId="{F9D76639-9741-46EC-A395-19F3A79AD139}" dt="2022-04-17T23:41:40.623" v="122"/>
          <ac:spMkLst>
            <pc:docMk/>
            <pc:sldMk cId="5862959" sldId="259"/>
            <ac:spMk id="18" creationId="{E53F4E5A-C9EE-4859-B46B-F018F7D73A03}"/>
          </ac:spMkLst>
        </pc:spChg>
        <pc:picChg chg="del">
          <ac:chgData name="Eric ocasio" userId="18bc80f30e64ca44" providerId="LiveId" clId="{F9D76639-9741-46EC-A395-19F3A79AD139}" dt="2022-04-17T23:38:59.072" v="91" actId="21"/>
          <ac:picMkLst>
            <pc:docMk/>
            <pc:sldMk cId="5862959" sldId="259"/>
            <ac:picMk id="4" creationId="{7F67F0E8-531D-433F-9BAE-A182B1AB52B6}"/>
          </ac:picMkLst>
        </pc:picChg>
        <pc:picChg chg="add del mod">
          <ac:chgData name="Eric ocasio" userId="18bc80f30e64ca44" providerId="LiveId" clId="{F9D76639-9741-46EC-A395-19F3A79AD139}" dt="2022-04-17T23:41:50.295" v="124" actId="21"/>
          <ac:picMkLst>
            <pc:docMk/>
            <pc:sldMk cId="5862959" sldId="259"/>
            <ac:picMk id="12" creationId="{F3CD04DB-2E02-4535-9D93-63262133E4B6}"/>
          </ac:picMkLst>
        </pc:picChg>
        <pc:picChg chg="add mod">
          <ac:chgData name="Eric ocasio" userId="18bc80f30e64ca44" providerId="LiveId" clId="{F9D76639-9741-46EC-A395-19F3A79AD139}" dt="2022-04-17T23:43:14.159" v="139" actId="1076"/>
          <ac:picMkLst>
            <pc:docMk/>
            <pc:sldMk cId="5862959" sldId="259"/>
            <ac:picMk id="19" creationId="{F3CD04DB-2E02-4535-9D93-63262133E4B6}"/>
          </ac:picMkLst>
        </pc:picChg>
        <pc:cxnChg chg="add del">
          <ac:chgData name="Eric ocasio" userId="18bc80f30e64ca44" providerId="LiveId" clId="{F9D76639-9741-46EC-A395-19F3A79AD139}" dt="2022-04-17T23:41:40.623" v="122"/>
          <ac:cxnSpMkLst>
            <pc:docMk/>
            <pc:sldMk cId="5862959" sldId="259"/>
            <ac:cxnSpMk id="20" creationId="{041A955B-D579-48FD-A51C-51B0C0B69F9A}"/>
          </ac:cxnSpMkLst>
        </pc:cxnChg>
      </pc:sldChg>
      <pc:sldChg chg="addSp delSp modSp mod">
        <pc:chgData name="Eric ocasio" userId="18bc80f30e64ca44" providerId="LiveId" clId="{F9D76639-9741-46EC-A395-19F3A79AD139}" dt="2022-04-17T23:54:41.195" v="308" actId="20577"/>
        <pc:sldMkLst>
          <pc:docMk/>
          <pc:sldMk cId="1849619454" sldId="260"/>
        </pc:sldMkLst>
        <pc:spChg chg="add del mod">
          <ac:chgData name="Eric ocasio" userId="18bc80f30e64ca44" providerId="LiveId" clId="{F9D76639-9741-46EC-A395-19F3A79AD139}" dt="2022-04-17T23:43:54.021" v="144" actId="21"/>
          <ac:spMkLst>
            <pc:docMk/>
            <pc:sldMk cId="1849619454" sldId="260"/>
            <ac:spMk id="3" creationId="{8BFD01FF-F167-4162-ACD6-483DBC8075BE}"/>
          </ac:spMkLst>
        </pc:spChg>
        <pc:spChg chg="add mod">
          <ac:chgData name="Eric ocasio" userId="18bc80f30e64ca44" providerId="LiveId" clId="{F9D76639-9741-46EC-A395-19F3A79AD139}" dt="2022-04-17T23:43:50.718" v="143" actId="1076"/>
          <ac:spMkLst>
            <pc:docMk/>
            <pc:sldMk cId="1849619454" sldId="260"/>
            <ac:spMk id="10" creationId="{E6357BFD-D356-4AD7-AC37-EDE080226FCF}"/>
          </ac:spMkLst>
        </pc:spChg>
        <pc:spChg chg="add mod">
          <ac:chgData name="Eric ocasio" userId="18bc80f30e64ca44" providerId="LiveId" clId="{F9D76639-9741-46EC-A395-19F3A79AD139}" dt="2022-04-17T23:54:41.195" v="308" actId="20577"/>
          <ac:spMkLst>
            <pc:docMk/>
            <pc:sldMk cId="1849619454" sldId="260"/>
            <ac:spMk id="12" creationId="{37618DA0-F9C7-4490-98FE-99E6822063F7}"/>
          </ac:spMkLst>
        </pc:spChg>
        <pc:picChg chg="del">
          <ac:chgData name="Eric ocasio" userId="18bc80f30e64ca44" providerId="LiveId" clId="{F9D76639-9741-46EC-A395-19F3A79AD139}" dt="2022-04-17T23:43:18.071" v="140" actId="21"/>
          <ac:picMkLst>
            <pc:docMk/>
            <pc:sldMk cId="1849619454" sldId="260"/>
            <ac:picMk id="4" creationId="{42C4FA67-148D-4F11-BBE8-6402AE1AE7EE}"/>
          </ac:picMkLst>
        </pc:picChg>
        <pc:picChg chg="add mod">
          <ac:chgData name="Eric ocasio" userId="18bc80f30e64ca44" providerId="LiveId" clId="{F9D76639-9741-46EC-A395-19F3A79AD139}" dt="2022-04-17T23:45:08.250" v="177" actId="1076"/>
          <ac:picMkLst>
            <pc:docMk/>
            <pc:sldMk cId="1849619454" sldId="260"/>
            <ac:picMk id="14" creationId="{D08B6921-6379-4D9C-8366-78E63C7219D6}"/>
          </ac:picMkLst>
        </pc:picChg>
      </pc:sldChg>
      <pc:sldChg chg="addSp delSp modSp mod">
        <pc:chgData name="Eric ocasio" userId="18bc80f30e64ca44" providerId="LiveId" clId="{F9D76639-9741-46EC-A395-19F3A79AD139}" dt="2022-04-17T23:47:26.864" v="214" actId="1076"/>
        <pc:sldMkLst>
          <pc:docMk/>
          <pc:sldMk cId="1119533752" sldId="261"/>
        </pc:sldMkLst>
        <pc:spChg chg="mod">
          <ac:chgData name="Eric ocasio" userId="18bc80f30e64ca44" providerId="LiveId" clId="{F9D76639-9741-46EC-A395-19F3A79AD139}" dt="2022-04-17T23:46:09.409" v="188" actId="1076"/>
          <ac:spMkLst>
            <pc:docMk/>
            <pc:sldMk cId="1119533752" sldId="261"/>
            <ac:spMk id="2" creationId="{F4E7508E-BB9D-4B27-864D-950AE6EAFD3F}"/>
          </ac:spMkLst>
        </pc:spChg>
        <pc:spChg chg="del">
          <ac:chgData name="Eric ocasio" userId="18bc80f30e64ca44" providerId="LiveId" clId="{F9D76639-9741-46EC-A395-19F3A79AD139}" dt="2022-04-17T23:46:12.285" v="189" actId="21"/>
          <ac:spMkLst>
            <pc:docMk/>
            <pc:sldMk cId="1119533752" sldId="261"/>
            <ac:spMk id="3" creationId="{6F812337-1794-4FAE-98AC-83E2D81730E7}"/>
          </ac:spMkLst>
        </pc:spChg>
        <pc:spChg chg="add del mod">
          <ac:chgData name="Eric ocasio" userId="18bc80f30e64ca44" providerId="LiveId" clId="{F9D76639-9741-46EC-A395-19F3A79AD139}" dt="2022-04-17T23:46:17.679" v="191" actId="21"/>
          <ac:spMkLst>
            <pc:docMk/>
            <pc:sldMk cId="1119533752" sldId="261"/>
            <ac:spMk id="6" creationId="{747A7FB4-D0E6-4F86-935C-59BB59273A7D}"/>
          </ac:spMkLst>
        </pc:spChg>
        <pc:spChg chg="add mod">
          <ac:chgData name="Eric ocasio" userId="18bc80f30e64ca44" providerId="LiveId" clId="{F9D76639-9741-46EC-A395-19F3A79AD139}" dt="2022-04-17T23:46:58.638" v="205" actId="1076"/>
          <ac:spMkLst>
            <pc:docMk/>
            <pc:sldMk cId="1119533752" sldId="261"/>
            <ac:spMk id="8" creationId="{73823EE0-12F8-433F-8E51-DAEBF8E53EBF}"/>
          </ac:spMkLst>
        </pc:spChg>
        <pc:picChg chg="del">
          <ac:chgData name="Eric ocasio" userId="18bc80f30e64ca44" providerId="LiveId" clId="{F9D76639-9741-46EC-A395-19F3A79AD139}" dt="2022-04-17T23:46:14.007" v="190" actId="21"/>
          <ac:picMkLst>
            <pc:docMk/>
            <pc:sldMk cId="1119533752" sldId="261"/>
            <ac:picMk id="5" creationId="{C43FB385-D9B7-458A-9DDC-8F929AC73F13}"/>
          </ac:picMkLst>
        </pc:picChg>
        <pc:picChg chg="add mod">
          <ac:chgData name="Eric ocasio" userId="18bc80f30e64ca44" providerId="LiveId" clId="{F9D76639-9741-46EC-A395-19F3A79AD139}" dt="2022-04-17T23:47:26.864" v="214" actId="1076"/>
          <ac:picMkLst>
            <pc:docMk/>
            <pc:sldMk cId="1119533752" sldId="261"/>
            <ac:picMk id="9" creationId="{012545E3-FA23-4F10-992C-E827455FA34E}"/>
          </ac:picMkLst>
        </pc:picChg>
      </pc:sldChg>
      <pc:sldChg chg="addSp delSp modSp del mod chgLayout">
        <pc:chgData name="Eric ocasio" userId="18bc80f30e64ca44" providerId="LiveId" clId="{F9D76639-9741-46EC-A395-19F3A79AD139}" dt="2022-04-17T23:49:34.026" v="235" actId="2696"/>
        <pc:sldMkLst>
          <pc:docMk/>
          <pc:sldMk cId="1032748145" sldId="262"/>
        </pc:sldMkLst>
        <pc:spChg chg="mod ord">
          <ac:chgData name="Eric ocasio" userId="18bc80f30e64ca44" providerId="LiveId" clId="{F9D76639-9741-46EC-A395-19F3A79AD139}" dt="2022-04-17T23:48:55.627" v="229" actId="404"/>
          <ac:spMkLst>
            <pc:docMk/>
            <pc:sldMk cId="1032748145" sldId="262"/>
            <ac:spMk id="2" creationId="{5BC06FD7-5FA3-4865-9295-6922592C0E43}"/>
          </ac:spMkLst>
        </pc:spChg>
        <pc:spChg chg="del mod ord">
          <ac:chgData name="Eric ocasio" userId="18bc80f30e64ca44" providerId="LiveId" clId="{F9D76639-9741-46EC-A395-19F3A79AD139}" dt="2022-04-17T23:48:10.049" v="219" actId="21"/>
          <ac:spMkLst>
            <pc:docMk/>
            <pc:sldMk cId="1032748145" sldId="262"/>
            <ac:spMk id="3" creationId="{71920EDD-2D87-4D66-9EB7-5F6F39EE64C9}"/>
          </ac:spMkLst>
        </pc:spChg>
        <pc:spChg chg="add mod">
          <ac:chgData name="Eric ocasio" userId="18bc80f30e64ca44" providerId="LiveId" clId="{F9D76639-9741-46EC-A395-19F3A79AD139}" dt="2022-04-17T23:48:10.049" v="219" actId="21"/>
          <ac:spMkLst>
            <pc:docMk/>
            <pc:sldMk cId="1032748145" sldId="262"/>
            <ac:spMk id="6" creationId="{936E2563-9356-45CB-8DDF-3F6F2B10C956}"/>
          </ac:spMkLst>
        </pc:spChg>
        <pc:picChg chg="del">
          <ac:chgData name="Eric ocasio" userId="18bc80f30e64ca44" providerId="LiveId" clId="{F9D76639-9741-46EC-A395-19F3A79AD139}" dt="2022-04-17T23:47:47.278" v="217" actId="21"/>
          <ac:picMkLst>
            <pc:docMk/>
            <pc:sldMk cId="1032748145" sldId="262"/>
            <ac:picMk id="4" creationId="{640294E1-4C68-4E6B-9D17-FD77BCB2EEDD}"/>
          </ac:picMkLst>
        </pc:picChg>
      </pc:sldChg>
      <pc:sldChg chg="addSp delSp modSp mod">
        <pc:chgData name="Eric ocasio" userId="18bc80f30e64ca44" providerId="LiveId" clId="{F9D76639-9741-46EC-A395-19F3A79AD139}" dt="2022-04-17T23:55:04.256" v="313" actId="1076"/>
        <pc:sldMkLst>
          <pc:docMk/>
          <pc:sldMk cId="2838431481" sldId="263"/>
        </pc:sldMkLst>
        <pc:spChg chg="mod">
          <ac:chgData name="Eric ocasio" userId="18bc80f30e64ca44" providerId="LiveId" clId="{F9D76639-9741-46EC-A395-19F3A79AD139}" dt="2022-04-17T23:53:57.518" v="293" actId="1076"/>
          <ac:spMkLst>
            <pc:docMk/>
            <pc:sldMk cId="2838431481" sldId="263"/>
            <ac:spMk id="2" creationId="{60BFB162-346C-44BE-84F3-9D0BD8527F76}"/>
          </ac:spMkLst>
        </pc:spChg>
        <pc:spChg chg="add mod">
          <ac:chgData name="Eric ocasio" userId="18bc80f30e64ca44" providerId="LiveId" clId="{F9D76639-9741-46EC-A395-19F3A79AD139}" dt="2022-04-17T23:54:34.354" v="307" actId="1076"/>
          <ac:spMkLst>
            <pc:docMk/>
            <pc:sldMk cId="2838431481" sldId="263"/>
            <ac:spMk id="5" creationId="{F703EF95-74F5-4E11-9A9E-074829DD1671}"/>
          </ac:spMkLst>
        </pc:spChg>
        <pc:picChg chg="del">
          <ac:chgData name="Eric ocasio" userId="18bc80f30e64ca44" providerId="LiveId" clId="{F9D76639-9741-46EC-A395-19F3A79AD139}" dt="2022-04-17T23:53:59.668" v="294" actId="21"/>
          <ac:picMkLst>
            <pc:docMk/>
            <pc:sldMk cId="2838431481" sldId="263"/>
            <ac:picMk id="4" creationId="{22F3740D-980A-43E6-8E70-96D0E43056AF}"/>
          </ac:picMkLst>
        </pc:picChg>
        <pc:picChg chg="add mod">
          <ac:chgData name="Eric ocasio" userId="18bc80f30e64ca44" providerId="LiveId" clId="{F9D76639-9741-46EC-A395-19F3A79AD139}" dt="2022-04-17T23:55:04.256" v="313" actId="1076"/>
          <ac:picMkLst>
            <pc:docMk/>
            <pc:sldMk cId="2838431481" sldId="263"/>
            <ac:picMk id="6" creationId="{0B341CA3-07C8-4D67-A886-851B74145A5F}"/>
          </ac:picMkLst>
        </pc:picChg>
      </pc:sldChg>
      <pc:sldChg chg="addSp delSp modSp mod">
        <pc:chgData name="Eric ocasio" userId="18bc80f30e64ca44" providerId="LiveId" clId="{F9D76639-9741-46EC-A395-19F3A79AD139}" dt="2022-04-17T23:56:38.294" v="338" actId="1076"/>
        <pc:sldMkLst>
          <pc:docMk/>
          <pc:sldMk cId="2826998999" sldId="264"/>
        </pc:sldMkLst>
        <pc:spChg chg="mod">
          <ac:chgData name="Eric ocasio" userId="18bc80f30e64ca44" providerId="LiveId" clId="{F9D76639-9741-46EC-A395-19F3A79AD139}" dt="2022-04-17T23:55:44.857" v="321" actId="1076"/>
          <ac:spMkLst>
            <pc:docMk/>
            <pc:sldMk cId="2826998999" sldId="264"/>
            <ac:spMk id="2" creationId="{3A3487B8-FE2E-44EE-97A3-D4AFFE8B6ECF}"/>
          </ac:spMkLst>
        </pc:spChg>
        <pc:spChg chg="add del mod">
          <ac:chgData name="Eric ocasio" userId="18bc80f30e64ca44" providerId="LiveId" clId="{F9D76639-9741-46EC-A395-19F3A79AD139}" dt="2022-04-17T23:55:53.799" v="323" actId="21"/>
          <ac:spMkLst>
            <pc:docMk/>
            <pc:sldMk cId="2826998999" sldId="264"/>
            <ac:spMk id="5" creationId="{66F688FB-EE77-4837-BD68-BFC1F5447CD9}"/>
          </ac:spMkLst>
        </pc:spChg>
        <pc:spChg chg="add mod">
          <ac:chgData name="Eric ocasio" userId="18bc80f30e64ca44" providerId="LiveId" clId="{F9D76639-9741-46EC-A395-19F3A79AD139}" dt="2022-04-17T23:56:26.819" v="334" actId="1076"/>
          <ac:spMkLst>
            <pc:docMk/>
            <pc:sldMk cId="2826998999" sldId="264"/>
            <ac:spMk id="7" creationId="{8BB57877-0455-4DCB-92FA-C22DFC9CC6E2}"/>
          </ac:spMkLst>
        </pc:spChg>
        <pc:picChg chg="del">
          <ac:chgData name="Eric ocasio" userId="18bc80f30e64ca44" providerId="LiveId" clId="{F9D76639-9741-46EC-A395-19F3A79AD139}" dt="2022-04-17T23:55:50.141" v="322" actId="21"/>
          <ac:picMkLst>
            <pc:docMk/>
            <pc:sldMk cId="2826998999" sldId="264"/>
            <ac:picMk id="4" creationId="{72243A76-8A9F-47A4-9EE3-A2766ACE617A}"/>
          </ac:picMkLst>
        </pc:picChg>
        <pc:picChg chg="add mod">
          <ac:chgData name="Eric ocasio" userId="18bc80f30e64ca44" providerId="LiveId" clId="{F9D76639-9741-46EC-A395-19F3A79AD139}" dt="2022-04-17T23:56:38.294" v="338" actId="1076"/>
          <ac:picMkLst>
            <pc:docMk/>
            <pc:sldMk cId="2826998999" sldId="264"/>
            <ac:picMk id="8" creationId="{04BAA5B4-2A77-48F5-B885-DF7329B67C43}"/>
          </ac:picMkLst>
        </pc:picChg>
      </pc:sldChg>
      <pc:sldChg chg="modSp mod">
        <pc:chgData name="Eric ocasio" userId="18bc80f30e64ca44" providerId="LiveId" clId="{F9D76639-9741-46EC-A395-19F3A79AD139}" dt="2022-04-18T00:28:36.144" v="394" actId="2711"/>
        <pc:sldMkLst>
          <pc:docMk/>
          <pc:sldMk cId="1056118928" sldId="266"/>
        </pc:sldMkLst>
        <pc:spChg chg="mod">
          <ac:chgData name="Eric ocasio" userId="18bc80f30e64ca44" providerId="LiveId" clId="{F9D76639-9741-46EC-A395-19F3A79AD139}" dt="2022-04-18T00:28:36.144" v="394" actId="2711"/>
          <ac:spMkLst>
            <pc:docMk/>
            <pc:sldMk cId="1056118928" sldId="266"/>
            <ac:spMk id="2" creationId="{DB982A73-0F19-466B-9571-1053F882D949}"/>
          </ac:spMkLst>
        </pc:spChg>
      </pc:sldChg>
      <pc:sldChg chg="addSp delSp modSp mod">
        <pc:chgData name="Eric ocasio" userId="18bc80f30e64ca44" providerId="LiveId" clId="{F9D76639-9741-46EC-A395-19F3A79AD139}" dt="2022-04-18T00:30:45.013" v="422" actId="1076"/>
        <pc:sldMkLst>
          <pc:docMk/>
          <pc:sldMk cId="1427399675" sldId="267"/>
        </pc:sldMkLst>
        <pc:spChg chg="mod">
          <ac:chgData name="Eric ocasio" userId="18bc80f30e64ca44" providerId="LiveId" clId="{F9D76639-9741-46EC-A395-19F3A79AD139}" dt="2022-04-18T00:29:42.555" v="401" actId="1076"/>
          <ac:spMkLst>
            <pc:docMk/>
            <pc:sldMk cId="1427399675" sldId="267"/>
            <ac:spMk id="2" creationId="{2D4FFD3B-AB39-42AF-BE50-F667ED160FBF}"/>
          </ac:spMkLst>
        </pc:spChg>
        <pc:spChg chg="add mod">
          <ac:chgData name="Eric ocasio" userId="18bc80f30e64ca44" providerId="LiveId" clId="{F9D76639-9741-46EC-A395-19F3A79AD139}" dt="2022-04-18T00:30:31.826" v="418" actId="20577"/>
          <ac:spMkLst>
            <pc:docMk/>
            <pc:sldMk cId="1427399675" sldId="267"/>
            <ac:spMk id="5" creationId="{F5F94C7D-2165-43AA-BBAC-6DB117C871A8}"/>
          </ac:spMkLst>
        </pc:spChg>
        <pc:picChg chg="del">
          <ac:chgData name="Eric ocasio" userId="18bc80f30e64ca44" providerId="LiveId" clId="{F9D76639-9741-46EC-A395-19F3A79AD139}" dt="2022-04-18T00:29:44.886" v="402" actId="21"/>
          <ac:picMkLst>
            <pc:docMk/>
            <pc:sldMk cId="1427399675" sldId="267"/>
            <ac:picMk id="4" creationId="{65D01C73-A937-4FE7-A20D-7A259ED9C86C}"/>
          </ac:picMkLst>
        </pc:picChg>
        <pc:picChg chg="add mod">
          <ac:chgData name="Eric ocasio" userId="18bc80f30e64ca44" providerId="LiveId" clId="{F9D76639-9741-46EC-A395-19F3A79AD139}" dt="2022-04-18T00:30:45.013" v="422" actId="1076"/>
          <ac:picMkLst>
            <pc:docMk/>
            <pc:sldMk cId="1427399675" sldId="267"/>
            <ac:picMk id="6" creationId="{7E5E6848-7F8A-4214-9280-F003C75FB98A}"/>
          </ac:picMkLst>
        </pc:picChg>
      </pc:sldChg>
      <pc:sldChg chg="addSp delSp modSp mod">
        <pc:chgData name="Eric ocasio" userId="18bc80f30e64ca44" providerId="LiveId" clId="{F9D76639-9741-46EC-A395-19F3A79AD139}" dt="2022-04-18T00:48:23.669" v="476" actId="1076"/>
        <pc:sldMkLst>
          <pc:docMk/>
          <pc:sldMk cId="2963209229" sldId="268"/>
        </pc:sldMkLst>
        <pc:spChg chg="mod">
          <ac:chgData name="Eric ocasio" userId="18bc80f30e64ca44" providerId="LiveId" clId="{F9D76639-9741-46EC-A395-19F3A79AD139}" dt="2022-04-18T00:44:37.150" v="430" actId="1076"/>
          <ac:spMkLst>
            <pc:docMk/>
            <pc:sldMk cId="2963209229" sldId="268"/>
            <ac:spMk id="2" creationId="{2625927F-DB94-49F6-9F89-6887140BD5CC}"/>
          </ac:spMkLst>
        </pc:spChg>
        <pc:spChg chg="add del mod">
          <ac:chgData name="Eric ocasio" userId="18bc80f30e64ca44" providerId="LiveId" clId="{F9D76639-9741-46EC-A395-19F3A79AD139}" dt="2022-04-18T00:47:12.199" v="445" actId="21"/>
          <ac:spMkLst>
            <pc:docMk/>
            <pc:sldMk cId="2963209229" sldId="268"/>
            <ac:spMk id="5" creationId="{B5D6EA16-36B6-4294-8E26-37BB973A26B3}"/>
          </ac:spMkLst>
        </pc:spChg>
        <pc:spChg chg="add mod">
          <ac:chgData name="Eric ocasio" userId="18bc80f30e64ca44" providerId="LiveId" clId="{F9D76639-9741-46EC-A395-19F3A79AD139}" dt="2022-04-18T00:48:23.669" v="476" actId="1076"/>
          <ac:spMkLst>
            <pc:docMk/>
            <pc:sldMk cId="2963209229" sldId="268"/>
            <ac:spMk id="7" creationId="{2A7630F5-5330-453B-9429-96EAD650CC82}"/>
          </ac:spMkLst>
        </pc:spChg>
        <pc:picChg chg="del">
          <ac:chgData name="Eric ocasio" userId="18bc80f30e64ca44" providerId="LiveId" clId="{F9D76639-9741-46EC-A395-19F3A79AD139}" dt="2022-04-18T00:44:40.132" v="431" actId="21"/>
          <ac:picMkLst>
            <pc:docMk/>
            <pc:sldMk cId="2963209229" sldId="268"/>
            <ac:picMk id="4" creationId="{3104FDE8-B9C0-48DF-920B-2ED2ACC623B9}"/>
          </ac:picMkLst>
        </pc:picChg>
        <pc:picChg chg="add mod">
          <ac:chgData name="Eric ocasio" userId="18bc80f30e64ca44" providerId="LiveId" clId="{F9D76639-9741-46EC-A395-19F3A79AD139}" dt="2022-04-18T00:48:19.665" v="475" actId="1076"/>
          <ac:picMkLst>
            <pc:docMk/>
            <pc:sldMk cId="2963209229" sldId="268"/>
            <ac:picMk id="8" creationId="{CE93F507-3519-45B6-B8A4-C2FDC10DE356}"/>
          </ac:picMkLst>
        </pc:picChg>
      </pc:sldChg>
      <pc:sldChg chg="addSp delSp modSp mod">
        <pc:chgData name="Eric ocasio" userId="18bc80f30e64ca44" providerId="LiveId" clId="{F9D76639-9741-46EC-A395-19F3A79AD139}" dt="2022-04-18T01:03:47.508" v="668" actId="1076"/>
        <pc:sldMkLst>
          <pc:docMk/>
          <pc:sldMk cId="1942474563" sldId="269"/>
        </pc:sldMkLst>
        <pc:spChg chg="mod">
          <ac:chgData name="Eric ocasio" userId="18bc80f30e64ca44" providerId="LiveId" clId="{F9D76639-9741-46EC-A395-19F3A79AD139}" dt="2022-04-18T01:02:38.405" v="644" actId="1076"/>
          <ac:spMkLst>
            <pc:docMk/>
            <pc:sldMk cId="1942474563" sldId="269"/>
            <ac:spMk id="2" creationId="{84C33132-9B78-489F-9C32-C69B1E5AF7D7}"/>
          </ac:spMkLst>
        </pc:spChg>
        <pc:spChg chg="add mod">
          <ac:chgData name="Eric ocasio" userId="18bc80f30e64ca44" providerId="LiveId" clId="{F9D76639-9741-46EC-A395-19F3A79AD139}" dt="2022-04-18T01:03:43.974" v="667" actId="14100"/>
          <ac:spMkLst>
            <pc:docMk/>
            <pc:sldMk cId="1942474563" sldId="269"/>
            <ac:spMk id="5" creationId="{3F4CF375-63FB-4E1F-A154-E03082AA99DF}"/>
          </ac:spMkLst>
        </pc:spChg>
        <pc:picChg chg="del">
          <ac:chgData name="Eric ocasio" userId="18bc80f30e64ca44" providerId="LiveId" clId="{F9D76639-9741-46EC-A395-19F3A79AD139}" dt="2022-04-18T01:02:40.481" v="645" actId="21"/>
          <ac:picMkLst>
            <pc:docMk/>
            <pc:sldMk cId="1942474563" sldId="269"/>
            <ac:picMk id="4" creationId="{BEE61EA7-4C4E-4668-B2AA-8E8F5D030D6E}"/>
          </ac:picMkLst>
        </pc:picChg>
        <pc:picChg chg="add mod">
          <ac:chgData name="Eric ocasio" userId="18bc80f30e64ca44" providerId="LiveId" clId="{F9D76639-9741-46EC-A395-19F3A79AD139}" dt="2022-04-18T01:03:47.508" v="668" actId="1076"/>
          <ac:picMkLst>
            <pc:docMk/>
            <pc:sldMk cId="1942474563" sldId="269"/>
            <ac:picMk id="6" creationId="{611221C7-7BA5-4E30-B6AE-9EB19AC44F57}"/>
          </ac:picMkLst>
        </pc:picChg>
      </pc:sldChg>
      <pc:sldChg chg="del">
        <pc:chgData name="Eric ocasio" userId="18bc80f30e64ca44" providerId="LiveId" clId="{F9D76639-9741-46EC-A395-19F3A79AD139}" dt="2022-04-18T02:10:21.105" v="763" actId="2696"/>
        <pc:sldMkLst>
          <pc:docMk/>
          <pc:sldMk cId="2712749716" sldId="270"/>
        </pc:sldMkLst>
      </pc:sldChg>
      <pc:sldChg chg="del">
        <pc:chgData name="Eric ocasio" userId="18bc80f30e64ca44" providerId="LiveId" clId="{F9D76639-9741-46EC-A395-19F3A79AD139}" dt="2022-04-18T02:10:24.080" v="764" actId="2696"/>
        <pc:sldMkLst>
          <pc:docMk/>
          <pc:sldMk cId="2162490348" sldId="271"/>
        </pc:sldMkLst>
      </pc:sldChg>
      <pc:sldChg chg="del">
        <pc:chgData name="Eric ocasio" userId="18bc80f30e64ca44" providerId="LiveId" clId="{F9D76639-9741-46EC-A395-19F3A79AD139}" dt="2022-04-18T02:10:29.974" v="765" actId="2696"/>
        <pc:sldMkLst>
          <pc:docMk/>
          <pc:sldMk cId="3269545005" sldId="272"/>
        </pc:sldMkLst>
      </pc:sldChg>
      <pc:sldChg chg="del">
        <pc:chgData name="Eric ocasio" userId="18bc80f30e64ca44" providerId="LiveId" clId="{F9D76639-9741-46EC-A395-19F3A79AD139}" dt="2022-04-18T02:10:32.811" v="766" actId="2696"/>
        <pc:sldMkLst>
          <pc:docMk/>
          <pc:sldMk cId="1541957962" sldId="273"/>
        </pc:sldMkLst>
      </pc:sldChg>
      <pc:sldChg chg="del">
        <pc:chgData name="Eric ocasio" userId="18bc80f30e64ca44" providerId="LiveId" clId="{F9D76639-9741-46EC-A395-19F3A79AD139}" dt="2022-04-18T02:10:35.499" v="767" actId="2696"/>
        <pc:sldMkLst>
          <pc:docMk/>
          <pc:sldMk cId="2714635475" sldId="274"/>
        </pc:sldMkLst>
      </pc:sldChg>
      <pc:sldChg chg="del">
        <pc:chgData name="Eric ocasio" userId="18bc80f30e64ca44" providerId="LiveId" clId="{F9D76639-9741-46EC-A395-19F3A79AD139}" dt="2022-04-18T02:10:38.354" v="768" actId="2696"/>
        <pc:sldMkLst>
          <pc:docMk/>
          <pc:sldMk cId="2581591588" sldId="275"/>
        </pc:sldMkLst>
      </pc:sldChg>
      <pc:sldChg chg="del">
        <pc:chgData name="Eric ocasio" userId="18bc80f30e64ca44" providerId="LiveId" clId="{F9D76639-9741-46EC-A395-19F3A79AD139}" dt="2022-04-18T02:10:40.540" v="769" actId="2696"/>
        <pc:sldMkLst>
          <pc:docMk/>
          <pc:sldMk cId="2381629739" sldId="276"/>
        </pc:sldMkLst>
      </pc:sldChg>
      <pc:sldChg chg="del">
        <pc:chgData name="Eric ocasio" userId="18bc80f30e64ca44" providerId="LiveId" clId="{F9D76639-9741-46EC-A395-19F3A79AD139}" dt="2022-04-18T02:10:43.623" v="770" actId="2696"/>
        <pc:sldMkLst>
          <pc:docMk/>
          <pc:sldMk cId="2102539588" sldId="277"/>
        </pc:sldMkLst>
      </pc:sldChg>
      <pc:sldChg chg="del">
        <pc:chgData name="Eric ocasio" userId="18bc80f30e64ca44" providerId="LiveId" clId="{F9D76639-9741-46EC-A395-19F3A79AD139}" dt="2022-04-18T02:10:46.204" v="771" actId="2696"/>
        <pc:sldMkLst>
          <pc:docMk/>
          <pc:sldMk cId="2095962860" sldId="278"/>
        </pc:sldMkLst>
      </pc:sldChg>
      <pc:sldChg chg="del">
        <pc:chgData name="Eric ocasio" userId="18bc80f30e64ca44" providerId="LiveId" clId="{F9D76639-9741-46EC-A395-19F3A79AD139}" dt="2022-04-18T02:10:48.313" v="772" actId="2696"/>
        <pc:sldMkLst>
          <pc:docMk/>
          <pc:sldMk cId="3094514892" sldId="279"/>
        </pc:sldMkLst>
      </pc:sldChg>
      <pc:sldChg chg="del">
        <pc:chgData name="Eric ocasio" userId="18bc80f30e64ca44" providerId="LiveId" clId="{F9D76639-9741-46EC-A395-19F3A79AD139}" dt="2022-04-18T02:10:50.566" v="773" actId="2696"/>
        <pc:sldMkLst>
          <pc:docMk/>
          <pc:sldMk cId="1308802947" sldId="280"/>
        </pc:sldMkLst>
      </pc:sldChg>
      <pc:sldChg chg="del">
        <pc:chgData name="Eric ocasio" userId="18bc80f30e64ca44" providerId="LiveId" clId="{F9D76639-9741-46EC-A395-19F3A79AD139}" dt="2022-04-18T02:10:52.816" v="774" actId="2696"/>
        <pc:sldMkLst>
          <pc:docMk/>
          <pc:sldMk cId="2494352002" sldId="281"/>
        </pc:sldMkLst>
      </pc:sldChg>
      <pc:sldChg chg="modSp mod">
        <pc:chgData name="Eric ocasio" userId="18bc80f30e64ca44" providerId="LiveId" clId="{F9D76639-9741-46EC-A395-19F3A79AD139}" dt="2022-04-18T02:14:45.879" v="1107" actId="20577"/>
        <pc:sldMkLst>
          <pc:docMk/>
          <pc:sldMk cId="1786091128" sldId="282"/>
        </pc:sldMkLst>
        <pc:spChg chg="mod">
          <ac:chgData name="Eric ocasio" userId="18bc80f30e64ca44" providerId="LiveId" clId="{F9D76639-9741-46EC-A395-19F3A79AD139}" dt="2022-04-18T02:14:45.879" v="1107" actId="20577"/>
          <ac:spMkLst>
            <pc:docMk/>
            <pc:sldMk cId="1786091128" sldId="282"/>
            <ac:spMk id="3" creationId="{8D19D391-FDB7-4040-BDAD-7609AC8777B7}"/>
          </ac:spMkLst>
        </pc:spChg>
      </pc:sldChg>
      <pc:sldChg chg="modSp mod">
        <pc:chgData name="Eric ocasio" userId="18bc80f30e64ca44" providerId="LiveId" clId="{F9D76639-9741-46EC-A395-19F3A79AD139}" dt="2022-04-18T02:16:38.777" v="1253" actId="20577"/>
        <pc:sldMkLst>
          <pc:docMk/>
          <pc:sldMk cId="453478450" sldId="283"/>
        </pc:sldMkLst>
        <pc:spChg chg="mod">
          <ac:chgData name="Eric ocasio" userId="18bc80f30e64ca44" providerId="LiveId" clId="{F9D76639-9741-46EC-A395-19F3A79AD139}" dt="2022-04-18T02:16:38.777" v="1253" actId="20577"/>
          <ac:spMkLst>
            <pc:docMk/>
            <pc:sldMk cId="453478450" sldId="283"/>
            <ac:spMk id="3" creationId="{919C263A-E284-4D64-A91C-E516D4EFA88D}"/>
          </ac:spMkLst>
        </pc:spChg>
      </pc:sldChg>
      <pc:sldChg chg="modSp mod">
        <pc:chgData name="Eric ocasio" userId="18bc80f30e64ca44" providerId="LiveId" clId="{F9D76639-9741-46EC-A395-19F3A79AD139}" dt="2022-04-18T02:13:27.882" v="953" actId="20577"/>
        <pc:sldMkLst>
          <pc:docMk/>
          <pc:sldMk cId="4272085940" sldId="284"/>
        </pc:sldMkLst>
        <pc:spChg chg="mod">
          <ac:chgData name="Eric ocasio" userId="18bc80f30e64ca44" providerId="LiveId" clId="{F9D76639-9741-46EC-A395-19F3A79AD139}" dt="2022-04-18T02:13:27.882" v="953" actId="20577"/>
          <ac:spMkLst>
            <pc:docMk/>
            <pc:sldMk cId="4272085940" sldId="284"/>
            <ac:spMk id="3" creationId="{58CC9708-2653-40C3-85CE-343986720769}"/>
          </ac:spMkLst>
        </pc:spChg>
      </pc:sldChg>
      <pc:sldChg chg="addSp delSp modSp add mod setBg delDesignElem">
        <pc:chgData name="Eric ocasio" userId="18bc80f30e64ca44" providerId="LiveId" clId="{F9D76639-9741-46EC-A395-19F3A79AD139}" dt="2022-04-17T23:53:03.842" v="285" actId="1076"/>
        <pc:sldMkLst>
          <pc:docMk/>
          <pc:sldMk cId="4277296452" sldId="285"/>
        </pc:sldMkLst>
        <pc:spChg chg="add del mod">
          <ac:chgData name="Eric ocasio" userId="18bc80f30e64ca44" providerId="LiveId" clId="{F9D76639-9741-46EC-A395-19F3A79AD139}" dt="2022-04-17T23:50:44.713" v="244" actId="21"/>
          <ac:spMkLst>
            <pc:docMk/>
            <pc:sldMk cId="4277296452" sldId="285"/>
            <ac:spMk id="4" creationId="{3A8797E9-F59F-4894-BA15-8FFCA4D0E871}"/>
          </ac:spMkLst>
        </pc:spChg>
        <pc:spChg chg="del">
          <ac:chgData name="Eric ocasio" userId="18bc80f30e64ca44" providerId="LiveId" clId="{F9D76639-9741-46EC-A395-19F3A79AD139}" dt="2022-04-17T23:50:40.889" v="243" actId="21"/>
          <ac:spMkLst>
            <pc:docMk/>
            <pc:sldMk cId="4277296452" sldId="285"/>
            <ac:spMk id="6" creationId="{E1CD229F-16EF-4EDA-A5AB-D7CABB30F743}"/>
          </ac:spMkLst>
        </pc:spChg>
        <pc:spChg chg="add mod">
          <ac:chgData name="Eric ocasio" userId="18bc80f30e64ca44" providerId="LiveId" clId="{F9D76639-9741-46EC-A395-19F3A79AD139}" dt="2022-04-17T23:50:33.832" v="242" actId="403"/>
          <ac:spMkLst>
            <pc:docMk/>
            <pc:sldMk cId="4277296452" sldId="285"/>
            <ac:spMk id="7" creationId="{C0EEE66D-CDFA-4D71-92A7-F01AC040C1CF}"/>
          </ac:spMkLst>
        </pc:spChg>
        <pc:spChg chg="del">
          <ac:chgData name="Eric ocasio" userId="18bc80f30e64ca44" providerId="LiveId" clId="{F9D76639-9741-46EC-A395-19F3A79AD139}" dt="2022-04-17T23:49:10.242" v="231"/>
          <ac:spMkLst>
            <pc:docMk/>
            <pc:sldMk cId="4277296452" sldId="285"/>
            <ac:spMk id="8" creationId="{A6F05DDE-5F2C-44F5-BACC-DED4737B11B8}"/>
          </ac:spMkLst>
        </pc:spChg>
        <pc:spChg chg="del">
          <ac:chgData name="Eric ocasio" userId="18bc80f30e64ca44" providerId="LiveId" clId="{F9D76639-9741-46EC-A395-19F3A79AD139}" dt="2022-04-17T23:49:10.242" v="231"/>
          <ac:spMkLst>
            <pc:docMk/>
            <pc:sldMk cId="4277296452" sldId="285"/>
            <ac:spMk id="10" creationId="{7EFFE664-A3F2-4977-A6E3-C38CF57A1630}"/>
          </ac:spMkLst>
        </pc:spChg>
        <pc:spChg chg="add mod">
          <ac:chgData name="Eric ocasio" userId="18bc80f30e64ca44" providerId="LiveId" clId="{F9D76639-9741-46EC-A395-19F3A79AD139}" dt="2022-04-17T23:51:34.034" v="259" actId="1076"/>
          <ac:spMkLst>
            <pc:docMk/>
            <pc:sldMk cId="4277296452" sldId="285"/>
            <ac:spMk id="11" creationId="{19C1820F-DC56-4286-8596-7C38ACEF8DF9}"/>
          </ac:spMkLst>
        </pc:spChg>
        <pc:spChg chg="del">
          <ac:chgData name="Eric ocasio" userId="18bc80f30e64ca44" providerId="LiveId" clId="{F9D76639-9741-46EC-A395-19F3A79AD139}" dt="2022-04-17T23:49:10.242" v="231"/>
          <ac:spMkLst>
            <pc:docMk/>
            <pc:sldMk cId="4277296452" sldId="285"/>
            <ac:spMk id="12" creationId="{C85C471A-7EB8-45A1-901F-B4BBC499F1ED}"/>
          </ac:spMkLst>
        </pc:spChg>
        <pc:spChg chg="add mod">
          <ac:chgData name="Eric ocasio" userId="18bc80f30e64ca44" providerId="LiveId" clId="{F9D76639-9741-46EC-A395-19F3A79AD139}" dt="2022-04-17T23:53:03.842" v="285" actId="1076"/>
          <ac:spMkLst>
            <pc:docMk/>
            <pc:sldMk cId="4277296452" sldId="285"/>
            <ac:spMk id="13" creationId="{32EB8DC8-C20A-4BE6-B7A8-6560F4232070}"/>
          </ac:spMkLst>
        </pc:spChg>
      </pc:sldChg>
      <pc:sldChg chg="modSp add mod ord">
        <pc:chgData name="Eric ocasio" userId="18bc80f30e64ca44" providerId="LiveId" clId="{F9D76639-9741-46EC-A395-19F3A79AD139}" dt="2022-04-17T23:49:47.158" v="236"/>
        <pc:sldMkLst>
          <pc:docMk/>
          <pc:sldMk cId="4166131270" sldId="286"/>
        </pc:sldMkLst>
        <pc:spChg chg="mod">
          <ac:chgData name="Eric ocasio" userId="18bc80f30e64ca44" providerId="LiveId" clId="{F9D76639-9741-46EC-A395-19F3A79AD139}" dt="2022-04-17T23:49:47.158" v="236"/>
          <ac:spMkLst>
            <pc:docMk/>
            <pc:sldMk cId="4166131270" sldId="286"/>
            <ac:spMk id="6" creationId="{E1CD229F-16EF-4EDA-A5AB-D7CABB30F743}"/>
          </ac:spMkLst>
        </pc:spChg>
      </pc:sldChg>
      <pc:sldChg chg="addSp delSp modSp add mod">
        <pc:chgData name="Eric ocasio" userId="18bc80f30e64ca44" providerId="LiveId" clId="{F9D76639-9741-46EC-A395-19F3A79AD139}" dt="2022-04-17T23:58:04.592" v="367" actId="1076"/>
        <pc:sldMkLst>
          <pc:docMk/>
          <pc:sldMk cId="1602132680" sldId="287"/>
        </pc:sldMkLst>
        <pc:spChg chg="mod">
          <ac:chgData name="Eric ocasio" userId="18bc80f30e64ca44" providerId="LiveId" clId="{F9D76639-9741-46EC-A395-19F3A79AD139}" dt="2022-04-17T23:57:56.579" v="365" actId="20577"/>
          <ac:spMkLst>
            <pc:docMk/>
            <pc:sldMk cId="1602132680" sldId="287"/>
            <ac:spMk id="7" creationId="{8BB57877-0455-4DCB-92FA-C22DFC9CC6E2}"/>
          </ac:spMkLst>
        </pc:spChg>
        <pc:picChg chg="add mod">
          <ac:chgData name="Eric ocasio" userId="18bc80f30e64ca44" providerId="LiveId" clId="{F9D76639-9741-46EC-A395-19F3A79AD139}" dt="2022-04-17T23:58:04.592" v="367" actId="1076"/>
          <ac:picMkLst>
            <pc:docMk/>
            <pc:sldMk cId="1602132680" sldId="287"/>
            <ac:picMk id="5" creationId="{1BCF7942-CE34-4FAE-8587-A99500091599}"/>
          </ac:picMkLst>
        </pc:picChg>
        <pc:picChg chg="del">
          <ac:chgData name="Eric ocasio" userId="18bc80f30e64ca44" providerId="LiveId" clId="{F9D76639-9741-46EC-A395-19F3A79AD139}" dt="2022-04-17T23:57:28.496" v="341" actId="21"/>
          <ac:picMkLst>
            <pc:docMk/>
            <pc:sldMk cId="1602132680" sldId="287"/>
            <ac:picMk id="8" creationId="{04BAA5B4-2A77-48F5-B885-DF7329B67C43}"/>
          </ac:picMkLst>
        </pc:picChg>
      </pc:sldChg>
      <pc:sldChg chg="addSp delSp modSp add mod">
        <pc:chgData name="Eric ocasio" userId="18bc80f30e64ca44" providerId="LiveId" clId="{F9D76639-9741-46EC-A395-19F3A79AD139}" dt="2022-04-17T23:59:46.731" v="381" actId="1076"/>
        <pc:sldMkLst>
          <pc:docMk/>
          <pc:sldMk cId="3316788872" sldId="288"/>
        </pc:sldMkLst>
        <pc:spChg chg="mod">
          <ac:chgData name="Eric ocasio" userId="18bc80f30e64ca44" providerId="LiveId" clId="{F9D76639-9741-46EC-A395-19F3A79AD139}" dt="2022-04-17T23:58:31.125" v="370" actId="27636"/>
          <ac:spMkLst>
            <pc:docMk/>
            <pc:sldMk cId="3316788872" sldId="288"/>
            <ac:spMk id="2" creationId="{3A3487B8-FE2E-44EE-97A3-D4AFFE8B6ECF}"/>
          </ac:spMkLst>
        </pc:spChg>
        <pc:spChg chg="mod">
          <ac:chgData name="Eric ocasio" userId="18bc80f30e64ca44" providerId="LiveId" clId="{F9D76639-9741-46EC-A395-19F3A79AD139}" dt="2022-04-17T23:59:04.363" v="371"/>
          <ac:spMkLst>
            <pc:docMk/>
            <pc:sldMk cId="3316788872" sldId="288"/>
            <ac:spMk id="7" creationId="{8BB57877-0455-4DCB-92FA-C22DFC9CC6E2}"/>
          </ac:spMkLst>
        </pc:spChg>
        <pc:picChg chg="add mod">
          <ac:chgData name="Eric ocasio" userId="18bc80f30e64ca44" providerId="LiveId" clId="{F9D76639-9741-46EC-A395-19F3A79AD139}" dt="2022-04-17T23:59:46.731" v="381" actId="1076"/>
          <ac:picMkLst>
            <pc:docMk/>
            <pc:sldMk cId="3316788872" sldId="288"/>
            <ac:picMk id="3" creationId="{0E5091BB-A5DF-485F-A29D-8481CC98901D}"/>
          </ac:picMkLst>
        </pc:picChg>
        <pc:picChg chg="add mod">
          <ac:chgData name="Eric ocasio" userId="18bc80f30e64ca44" providerId="LiveId" clId="{F9D76639-9741-46EC-A395-19F3A79AD139}" dt="2022-04-17T23:59:44.294" v="380" actId="1076"/>
          <ac:picMkLst>
            <pc:docMk/>
            <pc:sldMk cId="3316788872" sldId="288"/>
            <ac:picMk id="4" creationId="{3C82C575-CCFB-4650-B518-33244C2FA5C5}"/>
          </ac:picMkLst>
        </pc:picChg>
        <pc:picChg chg="del">
          <ac:chgData name="Eric ocasio" userId="18bc80f30e64ca44" providerId="LiveId" clId="{F9D76639-9741-46EC-A395-19F3A79AD139}" dt="2022-04-17T23:59:14.688" v="372" actId="21"/>
          <ac:picMkLst>
            <pc:docMk/>
            <pc:sldMk cId="3316788872" sldId="288"/>
            <ac:picMk id="5" creationId="{1BCF7942-CE34-4FAE-8587-A99500091599}"/>
          </ac:picMkLst>
        </pc:picChg>
      </pc:sldChg>
      <pc:sldChg chg="addSp delSp modSp add mod">
        <pc:chgData name="Eric ocasio" userId="18bc80f30e64ca44" providerId="LiveId" clId="{F9D76639-9741-46EC-A395-19F3A79AD139}" dt="2022-04-18T00:27:55.919" v="392" actId="1076"/>
        <pc:sldMkLst>
          <pc:docMk/>
          <pc:sldMk cId="3120121689" sldId="289"/>
        </pc:sldMkLst>
        <pc:spChg chg="mod">
          <ac:chgData name="Eric ocasio" userId="18bc80f30e64ca44" providerId="LiveId" clId="{F9D76639-9741-46EC-A395-19F3A79AD139}" dt="2022-04-18T00:27:39.460" v="388" actId="1076"/>
          <ac:spMkLst>
            <pc:docMk/>
            <pc:sldMk cId="3120121689" sldId="289"/>
            <ac:spMk id="2" creationId="{3A3487B8-FE2E-44EE-97A3-D4AFFE8B6ECF}"/>
          </ac:spMkLst>
        </pc:spChg>
        <pc:picChg chg="del">
          <ac:chgData name="Eric ocasio" userId="18bc80f30e64ca44" providerId="LiveId" clId="{F9D76639-9741-46EC-A395-19F3A79AD139}" dt="2022-04-18T00:00:02.592" v="383" actId="21"/>
          <ac:picMkLst>
            <pc:docMk/>
            <pc:sldMk cId="3120121689" sldId="289"/>
            <ac:picMk id="3" creationId="{0E5091BB-A5DF-485F-A29D-8481CC98901D}"/>
          </ac:picMkLst>
        </pc:picChg>
        <pc:picChg chg="del">
          <ac:chgData name="Eric ocasio" userId="18bc80f30e64ca44" providerId="LiveId" clId="{F9D76639-9741-46EC-A395-19F3A79AD139}" dt="2022-04-18T00:00:03.958" v="384" actId="21"/>
          <ac:picMkLst>
            <pc:docMk/>
            <pc:sldMk cId="3120121689" sldId="289"/>
            <ac:picMk id="4" creationId="{3C82C575-CCFB-4650-B518-33244C2FA5C5}"/>
          </ac:picMkLst>
        </pc:picChg>
        <pc:picChg chg="add mod">
          <ac:chgData name="Eric ocasio" userId="18bc80f30e64ca44" providerId="LiveId" clId="{F9D76639-9741-46EC-A395-19F3A79AD139}" dt="2022-04-18T00:27:55.919" v="392" actId="1076"/>
          <ac:picMkLst>
            <pc:docMk/>
            <pc:sldMk cId="3120121689" sldId="289"/>
            <ac:picMk id="5" creationId="{7D1C5043-3CB2-47AA-BABD-98B85CCCC111}"/>
          </ac:picMkLst>
        </pc:picChg>
      </pc:sldChg>
      <pc:sldChg chg="addSp delSp modSp add mod">
        <pc:chgData name="Eric ocasio" userId="18bc80f30e64ca44" providerId="LiveId" clId="{F9D76639-9741-46EC-A395-19F3A79AD139}" dt="2022-04-18T00:50:13.438" v="484" actId="1076"/>
        <pc:sldMkLst>
          <pc:docMk/>
          <pc:sldMk cId="3376524842" sldId="290"/>
        </pc:sldMkLst>
        <pc:spChg chg="mod">
          <ac:chgData name="Eric ocasio" userId="18bc80f30e64ca44" providerId="LiveId" clId="{F9D76639-9741-46EC-A395-19F3A79AD139}" dt="2022-04-18T00:49:03.925" v="478"/>
          <ac:spMkLst>
            <pc:docMk/>
            <pc:sldMk cId="3376524842" sldId="290"/>
            <ac:spMk id="2" creationId="{2625927F-DB94-49F6-9F89-6887140BD5CC}"/>
          </ac:spMkLst>
        </pc:spChg>
        <pc:spChg chg="mod">
          <ac:chgData name="Eric ocasio" userId="18bc80f30e64ca44" providerId="LiveId" clId="{F9D76639-9741-46EC-A395-19F3A79AD139}" dt="2022-04-18T00:49:35.593" v="479"/>
          <ac:spMkLst>
            <pc:docMk/>
            <pc:sldMk cId="3376524842" sldId="290"/>
            <ac:spMk id="7" creationId="{2A7630F5-5330-453B-9429-96EAD650CC82}"/>
          </ac:spMkLst>
        </pc:spChg>
        <pc:picChg chg="add mod">
          <ac:chgData name="Eric ocasio" userId="18bc80f30e64ca44" providerId="LiveId" clId="{F9D76639-9741-46EC-A395-19F3A79AD139}" dt="2022-04-18T00:50:13.438" v="484" actId="1076"/>
          <ac:picMkLst>
            <pc:docMk/>
            <pc:sldMk cId="3376524842" sldId="290"/>
            <ac:picMk id="3" creationId="{9C0DBE70-B27B-4E62-88CE-1C85F1CA3549}"/>
          </ac:picMkLst>
        </pc:picChg>
        <pc:picChg chg="del">
          <ac:chgData name="Eric ocasio" userId="18bc80f30e64ca44" providerId="LiveId" clId="{F9D76639-9741-46EC-A395-19F3A79AD139}" dt="2022-04-18T00:49:56.045" v="480" actId="21"/>
          <ac:picMkLst>
            <pc:docMk/>
            <pc:sldMk cId="3376524842" sldId="290"/>
            <ac:picMk id="8" creationId="{CE93F507-3519-45B6-B8A4-C2FDC10DE356}"/>
          </ac:picMkLst>
        </pc:picChg>
      </pc:sldChg>
      <pc:sldChg chg="addSp delSp modSp add mod">
        <pc:chgData name="Eric ocasio" userId="18bc80f30e64ca44" providerId="LiveId" clId="{F9D76639-9741-46EC-A395-19F3A79AD139}" dt="2022-04-18T00:51:10.962" v="494" actId="1076"/>
        <pc:sldMkLst>
          <pc:docMk/>
          <pc:sldMk cId="1754746927" sldId="291"/>
        </pc:sldMkLst>
        <pc:spChg chg="mod">
          <ac:chgData name="Eric ocasio" userId="18bc80f30e64ca44" providerId="LiveId" clId="{F9D76639-9741-46EC-A395-19F3A79AD139}" dt="2022-04-18T00:50:35.710" v="486"/>
          <ac:spMkLst>
            <pc:docMk/>
            <pc:sldMk cId="1754746927" sldId="291"/>
            <ac:spMk id="2" creationId="{2625927F-DB94-49F6-9F89-6887140BD5CC}"/>
          </ac:spMkLst>
        </pc:spChg>
        <pc:spChg chg="mod">
          <ac:chgData name="Eric ocasio" userId="18bc80f30e64ca44" providerId="LiveId" clId="{F9D76639-9741-46EC-A395-19F3A79AD139}" dt="2022-04-18T00:50:52.214" v="487"/>
          <ac:spMkLst>
            <pc:docMk/>
            <pc:sldMk cId="1754746927" sldId="291"/>
            <ac:spMk id="7" creationId="{2A7630F5-5330-453B-9429-96EAD650CC82}"/>
          </ac:spMkLst>
        </pc:spChg>
        <pc:picChg chg="del">
          <ac:chgData name="Eric ocasio" userId="18bc80f30e64ca44" providerId="LiveId" clId="{F9D76639-9741-46EC-A395-19F3A79AD139}" dt="2022-04-18T00:50:55.239" v="488" actId="21"/>
          <ac:picMkLst>
            <pc:docMk/>
            <pc:sldMk cId="1754746927" sldId="291"/>
            <ac:picMk id="3" creationId="{9C0DBE70-B27B-4E62-88CE-1C85F1CA3549}"/>
          </ac:picMkLst>
        </pc:picChg>
        <pc:picChg chg="add mod">
          <ac:chgData name="Eric ocasio" userId="18bc80f30e64ca44" providerId="LiveId" clId="{F9D76639-9741-46EC-A395-19F3A79AD139}" dt="2022-04-18T00:51:10.962" v="494" actId="1076"/>
          <ac:picMkLst>
            <pc:docMk/>
            <pc:sldMk cId="1754746927" sldId="291"/>
            <ac:picMk id="4" creationId="{ADCE0B27-12BA-4A84-A138-8190CFF31937}"/>
          </ac:picMkLst>
        </pc:picChg>
      </pc:sldChg>
      <pc:sldChg chg="modSp add mod ord">
        <pc:chgData name="Eric ocasio" userId="18bc80f30e64ca44" providerId="LiveId" clId="{F9D76639-9741-46EC-A395-19F3A79AD139}" dt="2022-04-18T00:52:06.359" v="498"/>
        <pc:sldMkLst>
          <pc:docMk/>
          <pc:sldMk cId="1366098276" sldId="292"/>
        </pc:sldMkLst>
        <pc:spChg chg="mod">
          <ac:chgData name="Eric ocasio" userId="18bc80f30e64ca44" providerId="LiveId" clId="{F9D76639-9741-46EC-A395-19F3A79AD139}" dt="2022-04-18T00:52:06.359" v="498"/>
          <ac:spMkLst>
            <pc:docMk/>
            <pc:sldMk cId="1366098276" sldId="292"/>
            <ac:spMk id="2" creationId="{DB982A73-0F19-466B-9571-1053F882D949}"/>
          </ac:spMkLst>
        </pc:spChg>
      </pc:sldChg>
      <pc:sldChg chg="addSp delSp modSp add mod ord">
        <pc:chgData name="Eric ocasio" userId="18bc80f30e64ca44" providerId="LiveId" clId="{F9D76639-9741-46EC-A395-19F3A79AD139}" dt="2022-04-18T00:53:24.110" v="508" actId="1076"/>
        <pc:sldMkLst>
          <pc:docMk/>
          <pc:sldMk cId="104341539" sldId="293"/>
        </pc:sldMkLst>
        <pc:spChg chg="mod">
          <ac:chgData name="Eric ocasio" userId="18bc80f30e64ca44" providerId="LiveId" clId="{F9D76639-9741-46EC-A395-19F3A79AD139}" dt="2022-04-18T00:52:37.349" v="502"/>
          <ac:spMkLst>
            <pc:docMk/>
            <pc:sldMk cId="104341539" sldId="293"/>
            <ac:spMk id="2" creationId="{2625927F-DB94-49F6-9F89-6887140BD5CC}"/>
          </ac:spMkLst>
        </pc:spChg>
        <pc:spChg chg="mod">
          <ac:chgData name="Eric ocasio" userId="18bc80f30e64ca44" providerId="LiveId" clId="{F9D76639-9741-46EC-A395-19F3A79AD139}" dt="2022-04-18T00:53:20" v="507" actId="14100"/>
          <ac:spMkLst>
            <pc:docMk/>
            <pc:sldMk cId="104341539" sldId="293"/>
            <ac:spMk id="7" creationId="{2A7630F5-5330-453B-9429-96EAD650CC82}"/>
          </ac:spMkLst>
        </pc:spChg>
        <pc:picChg chg="add mod">
          <ac:chgData name="Eric ocasio" userId="18bc80f30e64ca44" providerId="LiveId" clId="{F9D76639-9741-46EC-A395-19F3A79AD139}" dt="2022-04-18T00:53:24.110" v="508" actId="1076"/>
          <ac:picMkLst>
            <pc:docMk/>
            <pc:sldMk cId="104341539" sldId="293"/>
            <ac:picMk id="3" creationId="{77F34046-4342-4D29-86B0-66D4727E0620}"/>
          </ac:picMkLst>
        </pc:picChg>
        <pc:picChg chg="del">
          <ac:chgData name="Eric ocasio" userId="18bc80f30e64ca44" providerId="LiveId" clId="{F9D76639-9741-46EC-A395-19F3A79AD139}" dt="2022-04-18T00:53:02.374" v="504" actId="21"/>
          <ac:picMkLst>
            <pc:docMk/>
            <pc:sldMk cId="104341539" sldId="293"/>
            <ac:picMk id="4" creationId="{ADCE0B27-12BA-4A84-A138-8190CFF31937}"/>
          </ac:picMkLst>
        </pc:picChg>
      </pc:sldChg>
      <pc:sldChg chg="addSp delSp modSp add mod">
        <pc:chgData name="Eric ocasio" userId="18bc80f30e64ca44" providerId="LiveId" clId="{F9D76639-9741-46EC-A395-19F3A79AD139}" dt="2022-04-18T01:01:57.662" v="634" actId="1076"/>
        <pc:sldMkLst>
          <pc:docMk/>
          <pc:sldMk cId="3792526671" sldId="294"/>
        </pc:sldMkLst>
        <pc:spChg chg="del">
          <ac:chgData name="Eric ocasio" userId="18bc80f30e64ca44" providerId="LiveId" clId="{F9D76639-9741-46EC-A395-19F3A79AD139}" dt="2022-04-18T00:57:20.606" v="513" actId="21"/>
          <ac:spMkLst>
            <pc:docMk/>
            <pc:sldMk cId="3792526671" sldId="294"/>
            <ac:spMk id="2" creationId="{2625927F-DB94-49F6-9F89-6887140BD5CC}"/>
          </ac:spMkLst>
        </pc:spChg>
        <pc:spChg chg="add mod">
          <ac:chgData name="Eric ocasio" userId="18bc80f30e64ca44" providerId="LiveId" clId="{F9D76639-9741-46EC-A395-19F3A79AD139}" dt="2022-04-18T01:01:57.662" v="634" actId="1076"/>
          <ac:spMkLst>
            <pc:docMk/>
            <pc:sldMk cId="3792526671" sldId="294"/>
            <ac:spMk id="6" creationId="{1BC7D391-225E-4A91-A76C-FB9EC4942309}"/>
          </ac:spMkLst>
        </pc:spChg>
        <pc:spChg chg="del mod">
          <ac:chgData name="Eric ocasio" userId="18bc80f30e64ca44" providerId="LiveId" clId="{F9D76639-9741-46EC-A395-19F3A79AD139}" dt="2022-04-18T00:58:25.148" v="515" actId="21"/>
          <ac:spMkLst>
            <pc:docMk/>
            <pc:sldMk cId="3792526671" sldId="294"/>
            <ac:spMk id="7" creationId="{2A7630F5-5330-453B-9429-96EAD650CC82}"/>
          </ac:spMkLst>
        </pc:spChg>
        <pc:spChg chg="add del mod">
          <ac:chgData name="Eric ocasio" userId="18bc80f30e64ca44" providerId="LiveId" clId="{F9D76639-9741-46EC-A395-19F3A79AD139}" dt="2022-04-18T00:58:02.079" v="514" actId="21"/>
          <ac:spMkLst>
            <pc:docMk/>
            <pc:sldMk cId="3792526671" sldId="294"/>
            <ac:spMk id="8" creationId="{95C2A7DC-45FD-46F0-96A1-3EB4C9678042}"/>
          </ac:spMkLst>
        </pc:spChg>
        <pc:picChg chg="del">
          <ac:chgData name="Eric ocasio" userId="18bc80f30e64ca44" providerId="LiveId" clId="{F9D76639-9741-46EC-A395-19F3A79AD139}" dt="2022-04-18T00:56:35.584" v="510" actId="21"/>
          <ac:picMkLst>
            <pc:docMk/>
            <pc:sldMk cId="3792526671" sldId="294"/>
            <ac:picMk id="3" creationId="{77F34046-4342-4D29-86B0-66D4727E0620}"/>
          </ac:picMkLst>
        </pc:picChg>
      </pc:sldChg>
      <pc:sldChg chg="addSp delSp modSp add mod">
        <pc:chgData name="Eric ocasio" userId="18bc80f30e64ca44" providerId="LiveId" clId="{F9D76639-9741-46EC-A395-19F3A79AD139}" dt="2022-04-18T01:05:15.339" v="689" actId="1076"/>
        <pc:sldMkLst>
          <pc:docMk/>
          <pc:sldMk cId="3445058908" sldId="295"/>
        </pc:sldMkLst>
        <pc:spChg chg="mod">
          <ac:chgData name="Eric ocasio" userId="18bc80f30e64ca44" providerId="LiveId" clId="{F9D76639-9741-46EC-A395-19F3A79AD139}" dt="2022-04-18T01:04:28.285" v="680" actId="14100"/>
          <ac:spMkLst>
            <pc:docMk/>
            <pc:sldMk cId="3445058908" sldId="295"/>
            <ac:spMk id="2" creationId="{84C33132-9B78-489F-9C32-C69B1E5AF7D7}"/>
          </ac:spMkLst>
        </pc:spChg>
        <pc:spChg chg="mod">
          <ac:chgData name="Eric ocasio" userId="18bc80f30e64ca44" providerId="LiveId" clId="{F9D76639-9741-46EC-A395-19F3A79AD139}" dt="2022-04-18T01:05:12.997" v="688" actId="14100"/>
          <ac:spMkLst>
            <pc:docMk/>
            <pc:sldMk cId="3445058908" sldId="295"/>
            <ac:spMk id="5" creationId="{3F4CF375-63FB-4E1F-A154-E03082AA99DF}"/>
          </ac:spMkLst>
        </pc:spChg>
        <pc:picChg chg="add mod">
          <ac:chgData name="Eric ocasio" userId="18bc80f30e64ca44" providerId="LiveId" clId="{F9D76639-9741-46EC-A395-19F3A79AD139}" dt="2022-04-18T01:05:15.339" v="689" actId="1076"/>
          <ac:picMkLst>
            <pc:docMk/>
            <pc:sldMk cId="3445058908" sldId="295"/>
            <ac:picMk id="3" creationId="{C1BD617B-C859-4978-92A8-EA9401A467FD}"/>
          </ac:picMkLst>
        </pc:picChg>
        <pc:picChg chg="del">
          <ac:chgData name="Eric ocasio" userId="18bc80f30e64ca44" providerId="LiveId" clId="{F9D76639-9741-46EC-A395-19F3A79AD139}" dt="2022-04-18T01:05:06.064" v="685" actId="21"/>
          <ac:picMkLst>
            <pc:docMk/>
            <pc:sldMk cId="3445058908" sldId="295"/>
            <ac:picMk id="6" creationId="{611221C7-7BA5-4E30-B6AE-9EB19AC44F57}"/>
          </ac:picMkLst>
        </pc:picChg>
      </pc:sldChg>
      <pc:sldChg chg="modSp add mod ord">
        <pc:chgData name="Eric ocasio" userId="18bc80f30e64ca44" providerId="LiveId" clId="{F9D76639-9741-46EC-A395-19F3A79AD139}" dt="2022-04-18T02:03:00.687" v="693"/>
        <pc:sldMkLst>
          <pc:docMk/>
          <pc:sldMk cId="2807554576" sldId="296"/>
        </pc:sldMkLst>
        <pc:spChg chg="mod">
          <ac:chgData name="Eric ocasio" userId="18bc80f30e64ca44" providerId="LiveId" clId="{F9D76639-9741-46EC-A395-19F3A79AD139}" dt="2022-04-18T02:03:00.687" v="693"/>
          <ac:spMkLst>
            <pc:docMk/>
            <pc:sldMk cId="2807554576" sldId="296"/>
            <ac:spMk id="2" creationId="{DB982A73-0F19-466B-9571-1053F882D949}"/>
          </ac:spMkLst>
        </pc:spChg>
      </pc:sldChg>
      <pc:sldChg chg="addSp delSp modSp add mod ord">
        <pc:chgData name="Eric ocasio" userId="18bc80f30e64ca44" providerId="LiveId" clId="{F9D76639-9741-46EC-A395-19F3A79AD139}" dt="2022-04-18T02:04:34.576" v="713" actId="14100"/>
        <pc:sldMkLst>
          <pc:docMk/>
          <pc:sldMk cId="365724080" sldId="297"/>
        </pc:sldMkLst>
        <pc:spChg chg="del">
          <ac:chgData name="Eric ocasio" userId="18bc80f30e64ca44" providerId="LiveId" clId="{F9D76639-9741-46EC-A395-19F3A79AD139}" dt="2022-04-18T02:03:49.042" v="698" actId="21"/>
          <ac:spMkLst>
            <pc:docMk/>
            <pc:sldMk cId="365724080" sldId="297"/>
            <ac:spMk id="2" creationId="{84C33132-9B78-489F-9C32-C69B1E5AF7D7}"/>
          </ac:spMkLst>
        </pc:spChg>
        <pc:spChg chg="mod">
          <ac:chgData name="Eric ocasio" userId="18bc80f30e64ca44" providerId="LiveId" clId="{F9D76639-9741-46EC-A395-19F3A79AD139}" dt="2022-04-18T02:03:37.224" v="697"/>
          <ac:spMkLst>
            <pc:docMk/>
            <pc:sldMk cId="365724080" sldId="297"/>
            <ac:spMk id="5" creationId="{3F4CF375-63FB-4E1F-A154-E03082AA99DF}"/>
          </ac:spMkLst>
        </pc:spChg>
        <pc:spChg chg="add del mod">
          <ac:chgData name="Eric ocasio" userId="18bc80f30e64ca44" providerId="LiveId" clId="{F9D76639-9741-46EC-A395-19F3A79AD139}" dt="2022-04-18T02:03:53.540" v="699" actId="21"/>
          <ac:spMkLst>
            <pc:docMk/>
            <pc:sldMk cId="365724080" sldId="297"/>
            <ac:spMk id="6" creationId="{1D75EC07-4024-4448-BA7C-6B89C729DC05}"/>
          </ac:spMkLst>
        </pc:spChg>
        <pc:spChg chg="add mod">
          <ac:chgData name="Eric ocasio" userId="18bc80f30e64ca44" providerId="LiveId" clId="{F9D76639-9741-46EC-A395-19F3A79AD139}" dt="2022-04-18T02:04:34.576" v="713" actId="14100"/>
          <ac:spMkLst>
            <pc:docMk/>
            <pc:sldMk cId="365724080" sldId="297"/>
            <ac:spMk id="9" creationId="{F09C9F59-14A8-4DEA-8506-3673E61F8A39}"/>
          </ac:spMkLst>
        </pc:spChg>
        <pc:picChg chg="del">
          <ac:chgData name="Eric ocasio" userId="18bc80f30e64ca44" providerId="LiveId" clId="{F9D76639-9741-46EC-A395-19F3A79AD139}" dt="2022-04-18T02:03:55.494" v="700" actId="21"/>
          <ac:picMkLst>
            <pc:docMk/>
            <pc:sldMk cId="365724080" sldId="297"/>
            <ac:picMk id="3" creationId="{C1BD617B-C859-4978-92A8-EA9401A467FD}"/>
          </ac:picMkLst>
        </pc:picChg>
        <pc:picChg chg="add mod">
          <ac:chgData name="Eric ocasio" userId="18bc80f30e64ca44" providerId="LiveId" clId="{F9D76639-9741-46EC-A395-19F3A79AD139}" dt="2022-04-18T02:04:08.015" v="704" actId="1076"/>
          <ac:picMkLst>
            <pc:docMk/>
            <pc:sldMk cId="365724080" sldId="297"/>
            <ac:picMk id="7" creationId="{D2483603-5DB4-48B0-A958-1AF4F32E4B6F}"/>
          </ac:picMkLst>
        </pc:picChg>
      </pc:sldChg>
      <pc:sldChg chg="addSp delSp modSp add mod">
        <pc:chgData name="Eric ocasio" userId="18bc80f30e64ca44" providerId="LiveId" clId="{F9D76639-9741-46EC-A395-19F3A79AD139}" dt="2022-04-18T02:05:46.709" v="724" actId="1076"/>
        <pc:sldMkLst>
          <pc:docMk/>
          <pc:sldMk cId="1411418415" sldId="298"/>
        </pc:sldMkLst>
        <pc:spChg chg="mod">
          <ac:chgData name="Eric ocasio" userId="18bc80f30e64ca44" providerId="LiveId" clId="{F9D76639-9741-46EC-A395-19F3A79AD139}" dt="2022-04-18T02:05:43.790" v="723" actId="14100"/>
          <ac:spMkLst>
            <pc:docMk/>
            <pc:sldMk cId="1411418415" sldId="298"/>
            <ac:spMk id="5" creationId="{3F4CF375-63FB-4E1F-A154-E03082AA99DF}"/>
          </ac:spMkLst>
        </pc:spChg>
        <pc:spChg chg="mod">
          <ac:chgData name="Eric ocasio" userId="18bc80f30e64ca44" providerId="LiveId" clId="{F9D76639-9741-46EC-A395-19F3A79AD139}" dt="2022-04-18T02:04:56.305" v="715"/>
          <ac:spMkLst>
            <pc:docMk/>
            <pc:sldMk cId="1411418415" sldId="298"/>
            <ac:spMk id="9" creationId="{F09C9F59-14A8-4DEA-8506-3673E61F8A39}"/>
          </ac:spMkLst>
        </pc:spChg>
        <pc:picChg chg="add mod">
          <ac:chgData name="Eric ocasio" userId="18bc80f30e64ca44" providerId="LiveId" clId="{F9D76639-9741-46EC-A395-19F3A79AD139}" dt="2022-04-18T02:05:46.709" v="724" actId="1076"/>
          <ac:picMkLst>
            <pc:docMk/>
            <pc:sldMk cId="1411418415" sldId="298"/>
            <ac:picMk id="2" creationId="{37EC2C85-C626-473F-A0A7-469862CC8C25}"/>
          </ac:picMkLst>
        </pc:picChg>
        <pc:picChg chg="del">
          <ac:chgData name="Eric ocasio" userId="18bc80f30e64ca44" providerId="LiveId" clId="{F9D76639-9741-46EC-A395-19F3A79AD139}" dt="2022-04-18T02:05:22.600" v="717" actId="21"/>
          <ac:picMkLst>
            <pc:docMk/>
            <pc:sldMk cId="1411418415" sldId="298"/>
            <ac:picMk id="7" creationId="{D2483603-5DB4-48B0-A958-1AF4F32E4B6F}"/>
          </ac:picMkLst>
        </pc:picChg>
      </pc:sldChg>
      <pc:sldChg chg="addSp delSp modSp add mod">
        <pc:chgData name="Eric ocasio" userId="18bc80f30e64ca44" providerId="LiveId" clId="{F9D76639-9741-46EC-A395-19F3A79AD139}" dt="2022-04-18T02:07:03.366" v="743" actId="14100"/>
        <pc:sldMkLst>
          <pc:docMk/>
          <pc:sldMk cId="2008186876" sldId="299"/>
        </pc:sldMkLst>
        <pc:spChg chg="mod">
          <ac:chgData name="Eric ocasio" userId="18bc80f30e64ca44" providerId="LiveId" clId="{F9D76639-9741-46EC-A395-19F3A79AD139}" dt="2022-04-18T02:07:03.366" v="743" actId="14100"/>
          <ac:spMkLst>
            <pc:docMk/>
            <pc:sldMk cId="2008186876" sldId="299"/>
            <ac:spMk id="5" creationId="{3F4CF375-63FB-4E1F-A154-E03082AA99DF}"/>
          </ac:spMkLst>
        </pc:spChg>
        <pc:spChg chg="mod">
          <ac:chgData name="Eric ocasio" userId="18bc80f30e64ca44" providerId="LiveId" clId="{F9D76639-9741-46EC-A395-19F3A79AD139}" dt="2022-04-18T02:06:06.867" v="726"/>
          <ac:spMkLst>
            <pc:docMk/>
            <pc:sldMk cId="2008186876" sldId="299"/>
            <ac:spMk id="9" creationId="{F09C9F59-14A8-4DEA-8506-3673E61F8A39}"/>
          </ac:spMkLst>
        </pc:spChg>
        <pc:picChg chg="del">
          <ac:chgData name="Eric ocasio" userId="18bc80f30e64ca44" providerId="LiveId" clId="{F9D76639-9741-46EC-A395-19F3A79AD139}" dt="2022-04-18T02:06:37.939" v="735" actId="21"/>
          <ac:picMkLst>
            <pc:docMk/>
            <pc:sldMk cId="2008186876" sldId="299"/>
            <ac:picMk id="2" creationId="{37EC2C85-C626-473F-A0A7-469862CC8C25}"/>
          </ac:picMkLst>
        </pc:picChg>
        <pc:picChg chg="add mod">
          <ac:chgData name="Eric ocasio" userId="18bc80f30e64ca44" providerId="LiveId" clId="{F9D76639-9741-46EC-A395-19F3A79AD139}" dt="2022-04-18T02:06:59.767" v="742" actId="1076"/>
          <ac:picMkLst>
            <pc:docMk/>
            <pc:sldMk cId="2008186876" sldId="299"/>
            <ac:picMk id="3" creationId="{5E0125C8-8D7E-4FD4-A99B-2D8444FCC637}"/>
          </ac:picMkLst>
        </pc:picChg>
      </pc:sldChg>
      <pc:sldChg chg="addSp delSp modSp add mod">
        <pc:chgData name="Eric ocasio" userId="18bc80f30e64ca44" providerId="LiveId" clId="{F9D76639-9741-46EC-A395-19F3A79AD139}" dt="2022-04-18T02:08:27.311" v="756" actId="1076"/>
        <pc:sldMkLst>
          <pc:docMk/>
          <pc:sldMk cId="2689448817" sldId="300"/>
        </pc:sldMkLst>
        <pc:spChg chg="mod">
          <ac:chgData name="Eric ocasio" userId="18bc80f30e64ca44" providerId="LiveId" clId="{F9D76639-9741-46EC-A395-19F3A79AD139}" dt="2022-04-18T02:07:54.723" v="750" actId="20577"/>
          <ac:spMkLst>
            <pc:docMk/>
            <pc:sldMk cId="2689448817" sldId="300"/>
            <ac:spMk id="5" creationId="{3F4CF375-63FB-4E1F-A154-E03082AA99DF}"/>
          </ac:spMkLst>
        </pc:spChg>
        <pc:spChg chg="mod">
          <ac:chgData name="Eric ocasio" userId="18bc80f30e64ca44" providerId="LiveId" clId="{F9D76639-9741-46EC-A395-19F3A79AD139}" dt="2022-04-18T02:07:38.393" v="746"/>
          <ac:spMkLst>
            <pc:docMk/>
            <pc:sldMk cId="2689448817" sldId="300"/>
            <ac:spMk id="9" creationId="{F09C9F59-14A8-4DEA-8506-3673E61F8A39}"/>
          </ac:spMkLst>
        </pc:spChg>
        <pc:picChg chg="add del mod">
          <ac:chgData name="Eric ocasio" userId="18bc80f30e64ca44" providerId="LiveId" clId="{F9D76639-9741-46EC-A395-19F3A79AD139}" dt="2022-04-18T02:08:19.561" v="754" actId="21"/>
          <ac:picMkLst>
            <pc:docMk/>
            <pc:sldMk cId="2689448817" sldId="300"/>
            <ac:picMk id="2" creationId="{7402598A-777C-4F63-80DE-704856679167}"/>
          </ac:picMkLst>
        </pc:picChg>
        <pc:picChg chg="del">
          <ac:chgData name="Eric ocasio" userId="18bc80f30e64ca44" providerId="LiveId" clId="{F9D76639-9741-46EC-A395-19F3A79AD139}" dt="2022-04-18T02:08:02.464" v="751" actId="21"/>
          <ac:picMkLst>
            <pc:docMk/>
            <pc:sldMk cId="2689448817" sldId="300"/>
            <ac:picMk id="3" creationId="{5E0125C8-8D7E-4FD4-A99B-2D8444FCC637}"/>
          </ac:picMkLst>
        </pc:picChg>
        <pc:picChg chg="add mod">
          <ac:chgData name="Eric ocasio" userId="18bc80f30e64ca44" providerId="LiveId" clId="{F9D76639-9741-46EC-A395-19F3A79AD139}" dt="2022-04-18T02:08:27.311" v="756" actId="1076"/>
          <ac:picMkLst>
            <pc:docMk/>
            <pc:sldMk cId="2689448817" sldId="300"/>
            <ac:picMk id="4" creationId="{3B203AAF-4874-4A52-943F-35ADA87C47F9}"/>
          </ac:picMkLst>
        </pc:picChg>
      </pc:sldChg>
      <pc:sldChg chg="add del">
        <pc:chgData name="Eric ocasio" userId="18bc80f30e64ca44" providerId="LiveId" clId="{F9D76639-9741-46EC-A395-19F3A79AD139}" dt="2022-04-18T02:08:38.670" v="758" actId="2696"/>
        <pc:sldMkLst>
          <pc:docMk/>
          <pc:sldMk cId="323773835" sldId="301"/>
        </pc:sldMkLst>
      </pc:sldChg>
      <pc:sldChg chg="add del ord">
        <pc:chgData name="Eric ocasio" userId="18bc80f30e64ca44" providerId="LiveId" clId="{F9D76639-9741-46EC-A395-19F3A79AD139}" dt="2022-04-18T02:10:17.714" v="762" actId="2696"/>
        <pc:sldMkLst>
          <pc:docMk/>
          <pc:sldMk cId="3315638185" sldId="30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4/17/2022</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37203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33E54A-A8CA-48C1-9504-691B58049D29}"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038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F6C806-BBF7-471C-9527-881CE2266695}"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2572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94063-DF36-4330-A365-08DA1FA5B7D6}"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1741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1585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FCFA4AC-08CC-42CE-BD01-C191750A04EC}"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836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BA7A723-92A7-435B-B681-F25B092FEFEB}" type="datetimeFigureOut">
              <a:rPr lang="en-US" dirty="0"/>
              <a:t>4/17/2022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6005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4/17/2022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7605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4/17/2022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35458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4057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2925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4/17/2022</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825363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DD0A2-4DEB-4C16-87F8-B4B66723C1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25"/>
          <a:stretch/>
        </p:blipFill>
        <p:spPr>
          <a:xfrm>
            <a:off x="20" y="10"/>
            <a:ext cx="12188932" cy="6857990"/>
          </a:xfrm>
          <a:prstGeom prst="rect">
            <a:avLst/>
          </a:prstGeom>
        </p:spPr>
      </p:pic>
      <p:sp>
        <p:nvSpPr>
          <p:cNvPr id="2" name="Title 1"/>
          <p:cNvSpPr>
            <a:spLocks noGrp="1"/>
          </p:cNvSpPr>
          <p:nvPr>
            <p:ph type="ctrTitle"/>
          </p:nvPr>
        </p:nvSpPr>
        <p:spPr>
          <a:xfrm>
            <a:off x="841248" y="3798277"/>
            <a:ext cx="6947455" cy="1976958"/>
          </a:xfrm>
        </p:spPr>
        <p:txBody>
          <a:bodyPr anchor="b">
            <a:normAutofit/>
          </a:bodyPr>
          <a:lstStyle/>
          <a:p>
            <a:r>
              <a:rPr lang="en-US" sz="4200" dirty="0">
                <a:solidFill>
                  <a:srgbClr val="FFFFFF"/>
                </a:solidFill>
                <a:cs typeface="Calibri Light"/>
              </a:rPr>
              <a:t>NET211 Course project:</a:t>
            </a:r>
            <a:br>
              <a:rPr lang="en-US" sz="4200" dirty="0">
                <a:solidFill>
                  <a:srgbClr val="FFFFFF"/>
                </a:solidFill>
                <a:cs typeface="Calibri Light"/>
              </a:rPr>
            </a:br>
            <a:r>
              <a:rPr lang="en-US" sz="4200" dirty="0">
                <a:solidFill>
                  <a:srgbClr val="FFFFFF"/>
                </a:solidFill>
                <a:cs typeface="Calibri Light"/>
              </a:rPr>
              <a:t>Fundamentals of Cloud Computing</a:t>
            </a:r>
            <a:endParaRPr lang="en-US" sz="4200" dirty="0">
              <a:solidFill>
                <a:srgbClr val="FFFFFF"/>
              </a:solidFill>
            </a:endParaRPr>
          </a:p>
        </p:txBody>
      </p:sp>
      <p:sp>
        <p:nvSpPr>
          <p:cNvPr id="3" name="Subtitle 2"/>
          <p:cNvSpPr>
            <a:spLocks noGrp="1"/>
          </p:cNvSpPr>
          <p:nvPr>
            <p:ph type="subTitle" idx="1"/>
          </p:nvPr>
        </p:nvSpPr>
        <p:spPr>
          <a:xfrm>
            <a:off x="8155729" y="663961"/>
            <a:ext cx="3155934" cy="1582225"/>
          </a:xfrm>
        </p:spPr>
        <p:txBody>
          <a:bodyPr vert="horz" lIns="91440" tIns="45720" rIns="91440" bIns="45720" rtlCol="0" anchor="t">
            <a:normAutofit/>
          </a:bodyPr>
          <a:lstStyle/>
          <a:p>
            <a:r>
              <a:rPr lang="en-US" sz="2800" dirty="0">
                <a:solidFill>
                  <a:srgbClr val="FFFFFF"/>
                </a:solidFill>
                <a:cs typeface="Calibri"/>
              </a:rPr>
              <a:t>Presented by: Eric O.</a:t>
            </a:r>
            <a:endParaRPr lang="en-US" sz="2800">
              <a:solidFill>
                <a:srgbClr val="FFFFFF"/>
              </a:solidFill>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87B8-FE2E-44EE-97A3-D4AFFE8B6ECF}"/>
              </a:ext>
            </a:extLst>
          </p:cNvPr>
          <p:cNvSpPr>
            <a:spLocks noGrp="1"/>
          </p:cNvSpPr>
          <p:nvPr>
            <p:ph type="title"/>
          </p:nvPr>
        </p:nvSpPr>
        <p:spPr>
          <a:xfrm>
            <a:off x="168177" y="230055"/>
            <a:ext cx="5210646" cy="582725"/>
          </a:xfrm>
        </p:spPr>
        <p:txBody>
          <a:bodyPr>
            <a:normAutofit/>
          </a:bodyPr>
          <a:lstStyle/>
          <a:p>
            <a:r>
              <a:rPr lang="en-US" sz="2800" dirty="0">
                <a:latin typeface="Times New Roman" panose="02020603050405020304" pitchFamily="18" charset="0"/>
                <a:ea typeface="+mj-lt"/>
                <a:cs typeface="Times New Roman" panose="02020603050405020304" pitchFamily="18" charset="0"/>
              </a:rPr>
              <a:t>Deploying VMs into Subnets cont’d</a:t>
            </a:r>
          </a:p>
        </p:txBody>
      </p:sp>
      <p:sp>
        <p:nvSpPr>
          <p:cNvPr id="7" name="TextBox 6">
            <a:extLst>
              <a:ext uri="{FF2B5EF4-FFF2-40B4-BE49-F238E27FC236}">
                <a16:creationId xmlns:a16="http://schemas.microsoft.com/office/drawing/2014/main" id="{8BB57877-0455-4DCB-92FA-C22DFC9CC6E2}"/>
              </a:ext>
            </a:extLst>
          </p:cNvPr>
          <p:cNvSpPr txBox="1"/>
          <p:nvPr/>
        </p:nvSpPr>
        <p:spPr>
          <a:xfrm>
            <a:off x="168177" y="812780"/>
            <a:ext cx="6104964"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Properties section of the Subnet1-VM page, showing the networking and size information of the VM</a:t>
            </a:r>
          </a:p>
        </p:txBody>
      </p:sp>
      <p:pic>
        <p:nvPicPr>
          <p:cNvPr id="8" name="Picture 7">
            <a:extLst>
              <a:ext uri="{FF2B5EF4-FFF2-40B4-BE49-F238E27FC236}">
                <a16:creationId xmlns:a16="http://schemas.microsoft.com/office/drawing/2014/main" id="{04BAA5B4-2A77-48F5-B885-DF7329B67C43}"/>
              </a:ext>
            </a:extLst>
          </p:cNvPr>
          <p:cNvPicPr>
            <a:picLocks noChangeAspect="1"/>
          </p:cNvPicPr>
          <p:nvPr/>
        </p:nvPicPr>
        <p:blipFill>
          <a:blip r:embed="rId2"/>
          <a:stretch>
            <a:fillRect/>
          </a:stretch>
        </p:blipFill>
        <p:spPr>
          <a:xfrm>
            <a:off x="1131807" y="2157916"/>
            <a:ext cx="9928386" cy="3887304"/>
          </a:xfrm>
          <a:prstGeom prst="rect">
            <a:avLst/>
          </a:prstGeom>
        </p:spPr>
      </p:pic>
    </p:spTree>
    <p:extLst>
      <p:ext uri="{BB962C8B-B14F-4D97-AF65-F5344CB8AC3E}">
        <p14:creationId xmlns:p14="http://schemas.microsoft.com/office/powerpoint/2010/main" val="282699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87B8-FE2E-44EE-97A3-D4AFFE8B6ECF}"/>
              </a:ext>
            </a:extLst>
          </p:cNvPr>
          <p:cNvSpPr>
            <a:spLocks noGrp="1"/>
          </p:cNvSpPr>
          <p:nvPr>
            <p:ph type="title"/>
          </p:nvPr>
        </p:nvSpPr>
        <p:spPr>
          <a:xfrm>
            <a:off x="168177" y="230055"/>
            <a:ext cx="5210646" cy="582725"/>
          </a:xfrm>
        </p:spPr>
        <p:txBody>
          <a:bodyPr>
            <a:normAutofit/>
          </a:bodyPr>
          <a:lstStyle/>
          <a:p>
            <a:r>
              <a:rPr lang="en-US" sz="2800" dirty="0">
                <a:latin typeface="Times New Roman" panose="02020603050405020304" pitchFamily="18" charset="0"/>
                <a:ea typeface="+mj-lt"/>
                <a:cs typeface="Times New Roman" panose="02020603050405020304" pitchFamily="18" charset="0"/>
              </a:rPr>
              <a:t>Deploying VMs into Subnets cont’d</a:t>
            </a:r>
          </a:p>
        </p:txBody>
      </p:sp>
      <p:sp>
        <p:nvSpPr>
          <p:cNvPr id="7" name="TextBox 6">
            <a:extLst>
              <a:ext uri="{FF2B5EF4-FFF2-40B4-BE49-F238E27FC236}">
                <a16:creationId xmlns:a16="http://schemas.microsoft.com/office/drawing/2014/main" id="{8BB57877-0455-4DCB-92FA-C22DFC9CC6E2}"/>
              </a:ext>
            </a:extLst>
          </p:cNvPr>
          <p:cNvSpPr txBox="1"/>
          <p:nvPr/>
        </p:nvSpPr>
        <p:spPr>
          <a:xfrm>
            <a:off x="168177" y="812780"/>
            <a:ext cx="6104964"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show the topology diagram of my </a:t>
            </a:r>
            <a:r>
              <a:rPr lang="en-US" sz="2400" dirty="0" err="1">
                <a:latin typeface="Times New Roman" panose="02020603050405020304" pitchFamily="18" charset="0"/>
                <a:cs typeface="Times New Roman" panose="02020603050405020304" pitchFamily="18" charset="0"/>
              </a:rPr>
              <a:t>VNet</a:t>
            </a:r>
            <a:r>
              <a:rPr lang="en-US" sz="2400" dirty="0">
                <a:latin typeface="Times New Roman" panose="02020603050405020304" pitchFamily="18" charset="0"/>
                <a:cs typeface="Times New Roman" panose="02020603050405020304" pitchFamily="18" charset="0"/>
              </a:rPr>
              <a:t> (NETW211-VNet- EO) with two subnets (Subnet0 and Subnet1) and one VM in each subnet (Subnet0-VM and Subnet1-VM)</a:t>
            </a:r>
          </a:p>
        </p:txBody>
      </p:sp>
      <p:pic>
        <p:nvPicPr>
          <p:cNvPr id="5" name="Picture 4">
            <a:extLst>
              <a:ext uri="{FF2B5EF4-FFF2-40B4-BE49-F238E27FC236}">
                <a16:creationId xmlns:a16="http://schemas.microsoft.com/office/drawing/2014/main" id="{1BCF7942-CE34-4FAE-8587-A99500091599}"/>
              </a:ext>
            </a:extLst>
          </p:cNvPr>
          <p:cNvPicPr>
            <a:picLocks noChangeAspect="1"/>
          </p:cNvPicPr>
          <p:nvPr/>
        </p:nvPicPr>
        <p:blipFill>
          <a:blip r:embed="rId2"/>
          <a:stretch>
            <a:fillRect/>
          </a:stretch>
        </p:blipFill>
        <p:spPr>
          <a:xfrm>
            <a:off x="1524000" y="2382440"/>
            <a:ext cx="9144000" cy="4120962"/>
          </a:xfrm>
          <a:prstGeom prst="rect">
            <a:avLst/>
          </a:prstGeom>
        </p:spPr>
      </p:pic>
    </p:spTree>
    <p:extLst>
      <p:ext uri="{BB962C8B-B14F-4D97-AF65-F5344CB8AC3E}">
        <p14:creationId xmlns:p14="http://schemas.microsoft.com/office/powerpoint/2010/main" val="160213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87B8-FE2E-44EE-97A3-D4AFFE8B6ECF}"/>
              </a:ext>
            </a:extLst>
          </p:cNvPr>
          <p:cNvSpPr>
            <a:spLocks noGrp="1"/>
          </p:cNvSpPr>
          <p:nvPr>
            <p:ph type="title"/>
          </p:nvPr>
        </p:nvSpPr>
        <p:spPr>
          <a:xfrm>
            <a:off x="168177" y="230055"/>
            <a:ext cx="5210646" cy="582725"/>
          </a:xfrm>
        </p:spPr>
        <p:txBody>
          <a:bodyPr>
            <a:normAutofit fontScale="90000"/>
          </a:bodyPr>
          <a:lstStyle/>
          <a:p>
            <a:r>
              <a:rPr lang="en-US" sz="2800" dirty="0">
                <a:latin typeface="Times New Roman" panose="02020603050405020304" pitchFamily="18" charset="0"/>
                <a:ea typeface="+mj-lt"/>
                <a:cs typeface="Times New Roman" panose="02020603050405020304" pitchFamily="18" charset="0"/>
              </a:rPr>
              <a:t>Verifying Connectivity between VMs</a:t>
            </a:r>
          </a:p>
        </p:txBody>
      </p:sp>
      <p:sp>
        <p:nvSpPr>
          <p:cNvPr id="7" name="TextBox 6">
            <a:extLst>
              <a:ext uri="{FF2B5EF4-FFF2-40B4-BE49-F238E27FC236}">
                <a16:creationId xmlns:a16="http://schemas.microsoft.com/office/drawing/2014/main" id="{8BB57877-0455-4DCB-92FA-C22DFC9CC6E2}"/>
              </a:ext>
            </a:extLst>
          </p:cNvPr>
          <p:cNvSpPr txBox="1"/>
          <p:nvPr/>
        </p:nvSpPr>
        <p:spPr>
          <a:xfrm>
            <a:off x="168177" y="812780"/>
            <a:ext cx="6104964"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show the ipconfig and ping </a:t>
            </a:r>
            <a:r>
              <a:rPr lang="en-US" sz="2400" dirty="0" err="1">
                <a:latin typeface="Times New Roman" panose="02020603050405020304" pitchFamily="18" charset="0"/>
                <a:cs typeface="Times New Roman" panose="02020603050405020304" pitchFamily="18" charset="0"/>
              </a:rPr>
              <a:t>x.x.x.x</a:t>
            </a:r>
            <a:r>
              <a:rPr lang="en-US" sz="2400" dirty="0">
                <a:latin typeface="Times New Roman" panose="02020603050405020304" pitchFamily="18" charset="0"/>
                <a:cs typeface="Times New Roman" panose="02020603050405020304" pitchFamily="18" charset="0"/>
              </a:rPr>
              <a:t> results in the command prompt window, including the Subnet0-VM – </a:t>
            </a:r>
            <a:r>
              <a:rPr lang="en-US" sz="2400" dirty="0" err="1">
                <a:latin typeface="Times New Roman" panose="02020603050405020304" pitchFamily="18" charset="0"/>
                <a:cs typeface="Times New Roman" panose="02020603050405020304" pitchFamily="18" charset="0"/>
              </a:rPr>
              <a:t>x.x.x.x</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Romote</a:t>
            </a:r>
            <a:r>
              <a:rPr lang="en-US" sz="2400" dirty="0">
                <a:latin typeface="Times New Roman" panose="02020603050405020304" pitchFamily="18" charset="0"/>
                <a:cs typeface="Times New Roman" panose="02020603050405020304" pitchFamily="18" charset="0"/>
              </a:rPr>
              <a:t> Desktop Connection window title</a:t>
            </a:r>
          </a:p>
        </p:txBody>
      </p:sp>
      <p:pic>
        <p:nvPicPr>
          <p:cNvPr id="3" name="Picture 2">
            <a:extLst>
              <a:ext uri="{FF2B5EF4-FFF2-40B4-BE49-F238E27FC236}">
                <a16:creationId xmlns:a16="http://schemas.microsoft.com/office/drawing/2014/main" id="{0E5091BB-A5DF-485F-A29D-8481CC98901D}"/>
              </a:ext>
            </a:extLst>
          </p:cNvPr>
          <p:cNvPicPr>
            <a:picLocks noChangeAspect="1"/>
          </p:cNvPicPr>
          <p:nvPr/>
        </p:nvPicPr>
        <p:blipFill>
          <a:blip r:embed="rId2"/>
          <a:stretch>
            <a:fillRect/>
          </a:stretch>
        </p:blipFill>
        <p:spPr>
          <a:xfrm>
            <a:off x="531247" y="2757408"/>
            <a:ext cx="5378823" cy="3047549"/>
          </a:xfrm>
          <a:prstGeom prst="rect">
            <a:avLst/>
          </a:prstGeom>
        </p:spPr>
      </p:pic>
      <p:pic>
        <p:nvPicPr>
          <p:cNvPr id="4" name="Picture 3">
            <a:extLst>
              <a:ext uri="{FF2B5EF4-FFF2-40B4-BE49-F238E27FC236}">
                <a16:creationId xmlns:a16="http://schemas.microsoft.com/office/drawing/2014/main" id="{3C82C575-CCFB-4650-B518-33244C2FA5C5}"/>
              </a:ext>
            </a:extLst>
          </p:cNvPr>
          <p:cNvPicPr>
            <a:picLocks noChangeAspect="1"/>
          </p:cNvPicPr>
          <p:nvPr/>
        </p:nvPicPr>
        <p:blipFill>
          <a:blip r:embed="rId3"/>
          <a:stretch>
            <a:fillRect/>
          </a:stretch>
        </p:blipFill>
        <p:spPr>
          <a:xfrm>
            <a:off x="6096000" y="2757409"/>
            <a:ext cx="5108482" cy="3047549"/>
          </a:xfrm>
          <a:prstGeom prst="rect">
            <a:avLst/>
          </a:prstGeom>
        </p:spPr>
      </p:pic>
    </p:spTree>
    <p:extLst>
      <p:ext uri="{BB962C8B-B14F-4D97-AF65-F5344CB8AC3E}">
        <p14:creationId xmlns:p14="http://schemas.microsoft.com/office/powerpoint/2010/main" val="3316788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87B8-FE2E-44EE-97A3-D4AFFE8B6ECF}"/>
              </a:ext>
            </a:extLst>
          </p:cNvPr>
          <p:cNvSpPr>
            <a:spLocks noGrp="1"/>
          </p:cNvSpPr>
          <p:nvPr>
            <p:ph type="title"/>
          </p:nvPr>
        </p:nvSpPr>
        <p:spPr>
          <a:xfrm>
            <a:off x="168177" y="373490"/>
            <a:ext cx="6104963" cy="582725"/>
          </a:xfrm>
        </p:spPr>
        <p:txBody>
          <a:bodyPr>
            <a:normAutofit fontScale="90000"/>
          </a:bodyPr>
          <a:lstStyle/>
          <a:p>
            <a:r>
              <a:rPr lang="en-US" sz="2800" dirty="0">
                <a:latin typeface="Times New Roman" panose="02020603050405020304" pitchFamily="18" charset="0"/>
                <a:ea typeface="+mj-lt"/>
                <a:cs typeface="Times New Roman" panose="02020603050405020304" pitchFamily="18" charset="0"/>
              </a:rPr>
              <a:t>Verifying Connectivity between VMs cont’d</a:t>
            </a:r>
            <a:br>
              <a:rPr lang="en-US" sz="2800" dirty="0">
                <a:latin typeface="Times New Roman" panose="02020603050405020304" pitchFamily="18" charset="0"/>
                <a:ea typeface="+mj-lt"/>
                <a:cs typeface="Times New Roman" panose="02020603050405020304" pitchFamily="18" charset="0"/>
              </a:rPr>
            </a:br>
            <a:endParaRPr lang="en-US" sz="2800" dirty="0">
              <a:latin typeface="Times New Roman" panose="02020603050405020304" pitchFamily="18" charset="0"/>
              <a:ea typeface="+mj-lt"/>
              <a:cs typeface="Times New Roman" panose="02020603050405020304" pitchFamily="18" charset="0"/>
            </a:endParaRPr>
          </a:p>
        </p:txBody>
      </p:sp>
      <p:sp>
        <p:nvSpPr>
          <p:cNvPr id="7" name="TextBox 6">
            <a:extLst>
              <a:ext uri="{FF2B5EF4-FFF2-40B4-BE49-F238E27FC236}">
                <a16:creationId xmlns:a16="http://schemas.microsoft.com/office/drawing/2014/main" id="{8BB57877-0455-4DCB-92FA-C22DFC9CC6E2}"/>
              </a:ext>
            </a:extLst>
          </p:cNvPr>
          <p:cNvSpPr txBox="1"/>
          <p:nvPr/>
        </p:nvSpPr>
        <p:spPr>
          <a:xfrm>
            <a:off x="168177" y="812780"/>
            <a:ext cx="6104964"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show the ipconfig and ping </a:t>
            </a:r>
            <a:r>
              <a:rPr lang="en-US" sz="2400" dirty="0" err="1">
                <a:latin typeface="Times New Roman" panose="02020603050405020304" pitchFamily="18" charset="0"/>
                <a:cs typeface="Times New Roman" panose="02020603050405020304" pitchFamily="18" charset="0"/>
              </a:rPr>
              <a:t>x.x.x.x</a:t>
            </a:r>
            <a:r>
              <a:rPr lang="en-US" sz="2400" dirty="0">
                <a:latin typeface="Times New Roman" panose="02020603050405020304" pitchFamily="18" charset="0"/>
                <a:cs typeface="Times New Roman" panose="02020603050405020304" pitchFamily="18" charset="0"/>
              </a:rPr>
              <a:t> results in the command prompt window, including the Subnet0-VM – </a:t>
            </a:r>
            <a:r>
              <a:rPr lang="en-US" sz="2400" dirty="0" err="1">
                <a:latin typeface="Times New Roman" panose="02020603050405020304" pitchFamily="18" charset="0"/>
                <a:cs typeface="Times New Roman" panose="02020603050405020304" pitchFamily="18" charset="0"/>
              </a:rPr>
              <a:t>x.x.x.x</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Romote</a:t>
            </a:r>
            <a:r>
              <a:rPr lang="en-US" sz="2400" dirty="0">
                <a:latin typeface="Times New Roman" panose="02020603050405020304" pitchFamily="18" charset="0"/>
                <a:cs typeface="Times New Roman" panose="02020603050405020304" pitchFamily="18" charset="0"/>
              </a:rPr>
              <a:t> Desktop Connection window title</a:t>
            </a:r>
          </a:p>
        </p:txBody>
      </p:sp>
      <p:pic>
        <p:nvPicPr>
          <p:cNvPr id="5" name="Picture 4">
            <a:extLst>
              <a:ext uri="{FF2B5EF4-FFF2-40B4-BE49-F238E27FC236}">
                <a16:creationId xmlns:a16="http://schemas.microsoft.com/office/drawing/2014/main" id="{7D1C5043-3CB2-47AA-BABD-98B85CCCC111}"/>
              </a:ext>
            </a:extLst>
          </p:cNvPr>
          <p:cNvPicPr>
            <a:picLocks noChangeAspect="1"/>
          </p:cNvPicPr>
          <p:nvPr/>
        </p:nvPicPr>
        <p:blipFill>
          <a:blip r:embed="rId2"/>
          <a:stretch>
            <a:fillRect/>
          </a:stretch>
        </p:blipFill>
        <p:spPr>
          <a:xfrm>
            <a:off x="2162419" y="2424526"/>
            <a:ext cx="7867162" cy="4102070"/>
          </a:xfrm>
          <a:prstGeom prst="rect">
            <a:avLst/>
          </a:prstGeom>
        </p:spPr>
      </p:pic>
    </p:spTree>
    <p:extLst>
      <p:ext uri="{BB962C8B-B14F-4D97-AF65-F5344CB8AC3E}">
        <p14:creationId xmlns:p14="http://schemas.microsoft.com/office/powerpoint/2010/main" val="312012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82A73-0F19-466B-9571-1053F882D949}"/>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Azure VM Security</a:t>
            </a:r>
          </a:p>
        </p:txBody>
      </p:sp>
      <p:sp>
        <p:nvSpPr>
          <p:cNvPr id="6"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11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FD3B-AB39-42AF-BE50-F667ED160FBF}"/>
              </a:ext>
            </a:extLst>
          </p:cNvPr>
          <p:cNvSpPr>
            <a:spLocks noGrp="1"/>
          </p:cNvSpPr>
          <p:nvPr>
            <p:ph type="title"/>
          </p:nvPr>
        </p:nvSpPr>
        <p:spPr>
          <a:xfrm>
            <a:off x="239896" y="125506"/>
            <a:ext cx="2539163" cy="974146"/>
          </a:xfrm>
        </p:spPr>
        <p:txBody>
          <a:bodyPr vert="horz" lIns="91440" tIns="45720" rIns="91440" bIns="45720" rtlCol="0">
            <a:normAutofit/>
          </a:bodyPr>
          <a:lstStyle/>
          <a:p>
            <a:r>
              <a:rPr lang="en-US" sz="2800" dirty="0">
                <a:latin typeface="Times New Roman" panose="02020603050405020304" pitchFamily="18" charset="0"/>
                <a:cs typeface="Times New Roman" panose="02020603050405020304" pitchFamily="18" charset="0"/>
              </a:rPr>
              <a:t>Launching a VM</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5F94C7D-2165-43AA-BBAC-6DB117C871A8}"/>
              </a:ext>
            </a:extLst>
          </p:cNvPr>
          <p:cNvSpPr txBox="1"/>
          <p:nvPr/>
        </p:nvSpPr>
        <p:spPr>
          <a:xfrm>
            <a:off x="239896" y="748570"/>
            <a:ext cx="6104964"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NETW211-VM-EO page, with information such as the resource group name, subscription, public IP address</a:t>
            </a:r>
          </a:p>
        </p:txBody>
      </p:sp>
      <p:pic>
        <p:nvPicPr>
          <p:cNvPr id="6" name="Picture 5">
            <a:extLst>
              <a:ext uri="{FF2B5EF4-FFF2-40B4-BE49-F238E27FC236}">
                <a16:creationId xmlns:a16="http://schemas.microsoft.com/office/drawing/2014/main" id="{7E5E6848-7F8A-4214-9280-F003C75FB98A}"/>
              </a:ext>
            </a:extLst>
          </p:cNvPr>
          <p:cNvPicPr>
            <a:picLocks noChangeAspect="1"/>
          </p:cNvPicPr>
          <p:nvPr/>
        </p:nvPicPr>
        <p:blipFill>
          <a:blip r:embed="rId2"/>
          <a:stretch>
            <a:fillRect/>
          </a:stretch>
        </p:blipFill>
        <p:spPr>
          <a:xfrm>
            <a:off x="2642295" y="2225129"/>
            <a:ext cx="6907410" cy="4117384"/>
          </a:xfrm>
          <a:prstGeom prst="rect">
            <a:avLst/>
          </a:prstGeom>
        </p:spPr>
      </p:pic>
    </p:spTree>
    <p:extLst>
      <p:ext uri="{BB962C8B-B14F-4D97-AF65-F5344CB8AC3E}">
        <p14:creationId xmlns:p14="http://schemas.microsoft.com/office/powerpoint/2010/main" val="142739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927F-DB94-49F6-9F89-6887140BD5CC}"/>
              </a:ext>
            </a:extLst>
          </p:cNvPr>
          <p:cNvSpPr>
            <a:spLocks noGrp="1"/>
          </p:cNvSpPr>
          <p:nvPr>
            <p:ph type="title"/>
          </p:nvPr>
        </p:nvSpPr>
        <p:spPr>
          <a:xfrm>
            <a:off x="257825" y="251011"/>
            <a:ext cx="3427100" cy="866569"/>
          </a:xfrm>
        </p:spPr>
        <p:txBody>
          <a:bodyPr>
            <a:normAutofit/>
          </a:bodyPr>
          <a:lstStyle/>
          <a:p>
            <a:r>
              <a:rPr lang="en-US" sz="2800" dirty="0">
                <a:latin typeface="Times New Roman" panose="02020603050405020304" pitchFamily="18" charset="0"/>
                <a:ea typeface="+mj-lt"/>
                <a:cs typeface="Times New Roman" panose="02020603050405020304" pitchFamily="18" charset="0"/>
              </a:rPr>
              <a:t>Connecting to the VM </a:t>
            </a:r>
            <a:br>
              <a:rPr lang="en-US" sz="2800" dirty="0">
                <a:latin typeface="Times New Roman" panose="02020603050405020304" pitchFamily="18" charset="0"/>
                <a:ea typeface="+mj-lt"/>
                <a:cs typeface="Times New Roman" panose="02020603050405020304" pitchFamily="18" charset="0"/>
              </a:rPr>
            </a:br>
            <a:r>
              <a:rPr lang="en-US" sz="2800" dirty="0">
                <a:latin typeface="Times New Roman" panose="02020603050405020304" pitchFamily="18" charset="0"/>
                <a:ea typeface="+mj-lt"/>
                <a:cs typeface="Times New Roman" panose="02020603050405020304" pitchFamily="18" charset="0"/>
              </a:rPr>
              <a:t>via SSH</a:t>
            </a:r>
          </a:p>
        </p:txBody>
      </p:sp>
      <p:sp>
        <p:nvSpPr>
          <p:cNvPr id="7" name="TextBox 6">
            <a:extLst>
              <a:ext uri="{FF2B5EF4-FFF2-40B4-BE49-F238E27FC236}">
                <a16:creationId xmlns:a16="http://schemas.microsoft.com/office/drawing/2014/main" id="{2A7630F5-5330-453B-9429-96EAD650CC82}"/>
              </a:ext>
            </a:extLst>
          </p:cNvPr>
          <p:cNvSpPr txBox="1"/>
          <p:nvPr/>
        </p:nvSpPr>
        <p:spPr>
          <a:xfrm>
            <a:off x="54650" y="1117580"/>
            <a:ext cx="3630275" cy="1938992"/>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azureuser@NETW211-VM-EO window showing the IPv4 address of the VM in the Azure cloud</a:t>
            </a:r>
          </a:p>
        </p:txBody>
      </p:sp>
      <p:pic>
        <p:nvPicPr>
          <p:cNvPr id="8" name="Picture 7">
            <a:extLst>
              <a:ext uri="{FF2B5EF4-FFF2-40B4-BE49-F238E27FC236}">
                <a16:creationId xmlns:a16="http://schemas.microsoft.com/office/drawing/2014/main" id="{CE93F507-3519-45B6-B8A4-C2FDC10DE356}"/>
              </a:ext>
            </a:extLst>
          </p:cNvPr>
          <p:cNvPicPr>
            <a:picLocks noChangeAspect="1"/>
          </p:cNvPicPr>
          <p:nvPr/>
        </p:nvPicPr>
        <p:blipFill>
          <a:blip r:embed="rId2"/>
          <a:stretch>
            <a:fillRect/>
          </a:stretch>
        </p:blipFill>
        <p:spPr>
          <a:xfrm>
            <a:off x="4312455" y="468054"/>
            <a:ext cx="5862075" cy="5921892"/>
          </a:xfrm>
          <a:prstGeom prst="rect">
            <a:avLst/>
          </a:prstGeom>
        </p:spPr>
      </p:pic>
    </p:spTree>
    <p:extLst>
      <p:ext uri="{BB962C8B-B14F-4D97-AF65-F5344CB8AC3E}">
        <p14:creationId xmlns:p14="http://schemas.microsoft.com/office/powerpoint/2010/main" val="2963209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927F-DB94-49F6-9F89-6887140BD5CC}"/>
              </a:ext>
            </a:extLst>
          </p:cNvPr>
          <p:cNvSpPr>
            <a:spLocks noGrp="1"/>
          </p:cNvSpPr>
          <p:nvPr>
            <p:ph type="title"/>
          </p:nvPr>
        </p:nvSpPr>
        <p:spPr>
          <a:xfrm>
            <a:off x="257825" y="251011"/>
            <a:ext cx="3427100" cy="866569"/>
          </a:xfrm>
        </p:spPr>
        <p:txBody>
          <a:bodyPr>
            <a:normAutofit/>
          </a:bodyPr>
          <a:lstStyle/>
          <a:p>
            <a:r>
              <a:rPr lang="en-US" sz="2800" dirty="0">
                <a:latin typeface="Times New Roman" panose="02020603050405020304" pitchFamily="18" charset="0"/>
                <a:ea typeface="+mj-lt"/>
                <a:cs typeface="Times New Roman" panose="02020603050405020304" pitchFamily="18" charset="0"/>
              </a:rPr>
              <a:t>Configuring an NSG </a:t>
            </a:r>
          </a:p>
        </p:txBody>
      </p:sp>
      <p:sp>
        <p:nvSpPr>
          <p:cNvPr id="7" name="TextBox 6">
            <a:extLst>
              <a:ext uri="{FF2B5EF4-FFF2-40B4-BE49-F238E27FC236}">
                <a16:creationId xmlns:a16="http://schemas.microsoft.com/office/drawing/2014/main" id="{2A7630F5-5330-453B-9429-96EAD650CC82}"/>
              </a:ext>
            </a:extLst>
          </p:cNvPr>
          <p:cNvSpPr txBox="1"/>
          <p:nvPr/>
        </p:nvSpPr>
        <p:spPr>
          <a:xfrm>
            <a:off x="54650" y="1117580"/>
            <a:ext cx="3630275"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Inbound port rules section with the newly added </a:t>
            </a:r>
            <a:r>
              <a:rPr lang="en-US" sz="2400" dirty="0" err="1">
                <a:latin typeface="Times New Roman" panose="02020603050405020304" pitchFamily="18" charset="0"/>
                <a:cs typeface="Times New Roman" panose="02020603050405020304" pitchFamily="18" charset="0"/>
              </a:rPr>
              <a:t>Allow_Ping</a:t>
            </a:r>
            <a:r>
              <a:rPr lang="en-US" sz="2400" dirty="0">
                <a:latin typeface="Times New Roman" panose="02020603050405020304" pitchFamily="18" charset="0"/>
                <a:cs typeface="Times New Roman" panose="02020603050405020304" pitchFamily="18" charset="0"/>
              </a:rPr>
              <a:t> rule</a:t>
            </a:r>
          </a:p>
        </p:txBody>
      </p:sp>
      <p:pic>
        <p:nvPicPr>
          <p:cNvPr id="3" name="Picture 2">
            <a:extLst>
              <a:ext uri="{FF2B5EF4-FFF2-40B4-BE49-F238E27FC236}">
                <a16:creationId xmlns:a16="http://schemas.microsoft.com/office/drawing/2014/main" id="{9C0DBE70-B27B-4E62-88CE-1C85F1CA3549}"/>
              </a:ext>
            </a:extLst>
          </p:cNvPr>
          <p:cNvPicPr>
            <a:picLocks noChangeAspect="1"/>
          </p:cNvPicPr>
          <p:nvPr/>
        </p:nvPicPr>
        <p:blipFill>
          <a:blip r:embed="rId2"/>
          <a:stretch>
            <a:fillRect/>
          </a:stretch>
        </p:blipFill>
        <p:spPr>
          <a:xfrm>
            <a:off x="1758930" y="2452031"/>
            <a:ext cx="8674139" cy="3525170"/>
          </a:xfrm>
          <a:prstGeom prst="rect">
            <a:avLst/>
          </a:prstGeom>
        </p:spPr>
      </p:pic>
    </p:spTree>
    <p:extLst>
      <p:ext uri="{BB962C8B-B14F-4D97-AF65-F5344CB8AC3E}">
        <p14:creationId xmlns:p14="http://schemas.microsoft.com/office/powerpoint/2010/main" val="337652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927F-DB94-49F6-9F89-6887140BD5CC}"/>
              </a:ext>
            </a:extLst>
          </p:cNvPr>
          <p:cNvSpPr>
            <a:spLocks noGrp="1"/>
          </p:cNvSpPr>
          <p:nvPr>
            <p:ph type="title"/>
          </p:nvPr>
        </p:nvSpPr>
        <p:spPr>
          <a:xfrm>
            <a:off x="257825" y="251011"/>
            <a:ext cx="3427100" cy="866569"/>
          </a:xfrm>
        </p:spPr>
        <p:txBody>
          <a:bodyPr>
            <a:normAutofit/>
          </a:bodyPr>
          <a:lstStyle/>
          <a:p>
            <a:r>
              <a:rPr lang="en-US" sz="2800" dirty="0">
                <a:latin typeface="Times New Roman" panose="02020603050405020304" pitchFamily="18" charset="0"/>
                <a:ea typeface="+mj-lt"/>
                <a:cs typeface="Times New Roman" panose="02020603050405020304" pitchFamily="18" charset="0"/>
              </a:rPr>
              <a:t>Configuring an NSG cont’d</a:t>
            </a:r>
          </a:p>
        </p:txBody>
      </p:sp>
      <p:sp>
        <p:nvSpPr>
          <p:cNvPr id="7" name="TextBox 6">
            <a:extLst>
              <a:ext uri="{FF2B5EF4-FFF2-40B4-BE49-F238E27FC236}">
                <a16:creationId xmlns:a16="http://schemas.microsoft.com/office/drawing/2014/main" id="{2A7630F5-5330-453B-9429-96EAD650CC82}"/>
              </a:ext>
            </a:extLst>
          </p:cNvPr>
          <p:cNvSpPr txBox="1"/>
          <p:nvPr/>
        </p:nvSpPr>
        <p:spPr>
          <a:xfrm>
            <a:off x="54650" y="1117580"/>
            <a:ext cx="3630275"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successful ping result from your local computer to the VM in the Azure cloud</a:t>
            </a:r>
          </a:p>
        </p:txBody>
      </p:sp>
      <p:pic>
        <p:nvPicPr>
          <p:cNvPr id="4" name="Picture 3">
            <a:extLst>
              <a:ext uri="{FF2B5EF4-FFF2-40B4-BE49-F238E27FC236}">
                <a16:creationId xmlns:a16="http://schemas.microsoft.com/office/drawing/2014/main" id="{ADCE0B27-12BA-4A84-A138-8190CFF31937}"/>
              </a:ext>
            </a:extLst>
          </p:cNvPr>
          <p:cNvPicPr>
            <a:picLocks noChangeAspect="1"/>
          </p:cNvPicPr>
          <p:nvPr/>
        </p:nvPicPr>
        <p:blipFill>
          <a:blip r:embed="rId2"/>
          <a:stretch>
            <a:fillRect/>
          </a:stretch>
        </p:blipFill>
        <p:spPr>
          <a:xfrm>
            <a:off x="3888100" y="502023"/>
            <a:ext cx="6993406" cy="4856750"/>
          </a:xfrm>
          <a:prstGeom prst="rect">
            <a:avLst/>
          </a:prstGeom>
        </p:spPr>
      </p:pic>
    </p:spTree>
    <p:extLst>
      <p:ext uri="{BB962C8B-B14F-4D97-AF65-F5344CB8AC3E}">
        <p14:creationId xmlns:p14="http://schemas.microsoft.com/office/powerpoint/2010/main" val="175474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82A73-0F19-466B-9571-1053F882D949}"/>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Cloud Storage</a:t>
            </a:r>
          </a:p>
        </p:txBody>
      </p:sp>
      <p:sp>
        <p:nvSpPr>
          <p:cNvPr id="6"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098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B6046F-6F62-460C-B8B2-17F9FB5C1EAE}"/>
              </a:ext>
            </a:extLst>
          </p:cNvPr>
          <p:cNvSpPr>
            <a:spLocks noGrp="1"/>
          </p:cNvSpPr>
          <p:nvPr>
            <p:ph type="title"/>
          </p:nvPr>
        </p:nvSpPr>
        <p:spPr>
          <a:xfrm>
            <a:off x="965198" y="643466"/>
            <a:ext cx="3092718" cy="5528734"/>
          </a:xfrm>
          <a:noFill/>
        </p:spPr>
        <p:txBody>
          <a:bodyPr anchor="t">
            <a:normAutofit/>
          </a:bodyPr>
          <a:lstStyle/>
          <a:p>
            <a:r>
              <a:rPr lang="en-US" sz="2800">
                <a:solidFill>
                  <a:srgbClr val="FFFFFF"/>
                </a:solidFill>
              </a:rPr>
              <a:t>Introduction</a:t>
            </a:r>
          </a:p>
        </p:txBody>
      </p:sp>
      <p:sp useBgFill="1">
        <p:nvSpPr>
          <p:cNvPr id="19" name="Rectangle 18">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AD613E-03E9-42BB-AD1B-E4DD0172DD9D}"/>
              </a:ext>
            </a:extLst>
          </p:cNvPr>
          <p:cNvSpPr>
            <a:spLocks noGrp="1"/>
          </p:cNvSpPr>
          <p:nvPr>
            <p:ph idx="1"/>
          </p:nvPr>
        </p:nvSpPr>
        <p:spPr>
          <a:xfrm>
            <a:off x="4821898" y="643466"/>
            <a:ext cx="5827472" cy="5571067"/>
          </a:xfrm>
        </p:spPr>
        <p:txBody>
          <a:bodyPr vert="horz" lIns="91440" tIns="45720" rIns="91440" bIns="45720" rtlCol="0">
            <a:normAutofit/>
          </a:bodyPr>
          <a:lstStyle/>
          <a:p>
            <a:pPr marL="0" indent="0">
              <a:buNone/>
            </a:pPr>
            <a:r>
              <a:rPr lang="en-US" sz="2400" b="0" i="0" dirty="0">
                <a:solidFill>
                  <a:srgbClr val="050505"/>
                </a:solidFill>
                <a:effectLst/>
                <a:latin typeface="Arial" panose="020B0604020202020204" pitchFamily="34" charset="0"/>
              </a:rPr>
              <a:t>In this course, I learned about virtualization and cloud computing, hardware virtualization, cloud infrastructure, cloud security, cloud storage, Cloud migration, capacity planning, performance monitoring, Exploration of cloud computing platforms and services accomplished through practical application.</a:t>
            </a:r>
            <a:endParaRPr lang="en-US" sz="2400" dirty="0"/>
          </a:p>
        </p:txBody>
      </p:sp>
    </p:spTree>
    <p:extLst>
      <p:ext uri="{BB962C8B-B14F-4D97-AF65-F5344CB8AC3E}">
        <p14:creationId xmlns:p14="http://schemas.microsoft.com/office/powerpoint/2010/main" val="1908207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927F-DB94-49F6-9F89-6887140BD5CC}"/>
              </a:ext>
            </a:extLst>
          </p:cNvPr>
          <p:cNvSpPr>
            <a:spLocks noGrp="1"/>
          </p:cNvSpPr>
          <p:nvPr>
            <p:ph type="title"/>
          </p:nvPr>
        </p:nvSpPr>
        <p:spPr>
          <a:xfrm>
            <a:off x="257825" y="251011"/>
            <a:ext cx="3427100" cy="866569"/>
          </a:xfrm>
        </p:spPr>
        <p:txBody>
          <a:bodyPr>
            <a:normAutofit/>
          </a:bodyPr>
          <a:lstStyle/>
          <a:p>
            <a:r>
              <a:rPr lang="en-US" sz="2800" dirty="0">
                <a:latin typeface="Times New Roman" panose="02020603050405020304" pitchFamily="18" charset="0"/>
                <a:ea typeface="+mj-lt"/>
                <a:cs typeface="Times New Roman" panose="02020603050405020304" pitchFamily="18" charset="0"/>
              </a:rPr>
              <a:t>Uploading and Accessing a File</a:t>
            </a:r>
          </a:p>
        </p:txBody>
      </p:sp>
      <p:sp>
        <p:nvSpPr>
          <p:cNvPr id="7" name="TextBox 6">
            <a:extLst>
              <a:ext uri="{FF2B5EF4-FFF2-40B4-BE49-F238E27FC236}">
                <a16:creationId xmlns:a16="http://schemas.microsoft.com/office/drawing/2014/main" id="{2A7630F5-5330-453B-9429-96EAD650CC82}"/>
              </a:ext>
            </a:extLst>
          </p:cNvPr>
          <p:cNvSpPr txBox="1"/>
          <p:nvPr/>
        </p:nvSpPr>
        <p:spPr>
          <a:xfrm>
            <a:off x="54650" y="1117580"/>
            <a:ext cx="2849915" cy="2677656"/>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browser window with the image uploaded from your local computer and the URL on top of the window</a:t>
            </a:r>
          </a:p>
        </p:txBody>
      </p:sp>
      <p:pic>
        <p:nvPicPr>
          <p:cNvPr id="3" name="Picture 2">
            <a:extLst>
              <a:ext uri="{FF2B5EF4-FFF2-40B4-BE49-F238E27FC236}">
                <a16:creationId xmlns:a16="http://schemas.microsoft.com/office/drawing/2014/main" id="{77F34046-4342-4D29-86B0-66D4727E0620}"/>
              </a:ext>
            </a:extLst>
          </p:cNvPr>
          <p:cNvPicPr>
            <a:picLocks noChangeAspect="1"/>
          </p:cNvPicPr>
          <p:nvPr/>
        </p:nvPicPr>
        <p:blipFill>
          <a:blip r:embed="rId2"/>
          <a:stretch>
            <a:fillRect/>
          </a:stretch>
        </p:blipFill>
        <p:spPr>
          <a:xfrm>
            <a:off x="2904565" y="967138"/>
            <a:ext cx="8187638" cy="3846909"/>
          </a:xfrm>
          <a:prstGeom prst="rect">
            <a:avLst/>
          </a:prstGeom>
        </p:spPr>
      </p:pic>
    </p:spTree>
    <p:extLst>
      <p:ext uri="{BB962C8B-B14F-4D97-AF65-F5344CB8AC3E}">
        <p14:creationId xmlns:p14="http://schemas.microsoft.com/office/powerpoint/2010/main" val="104341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7D391-225E-4A91-A76C-FB9EC4942309}"/>
              </a:ext>
            </a:extLst>
          </p:cNvPr>
          <p:cNvSpPr txBox="1"/>
          <p:nvPr/>
        </p:nvSpPr>
        <p:spPr>
          <a:xfrm>
            <a:off x="573741" y="1259175"/>
            <a:ext cx="6149788" cy="433965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access tier setting can override the default setting for an individual blob when uploading the blob or changing its tier. To manage costs for your expanding storage needs, it can be helpful to organize your data based on how frequently it will be accessed and how long it will be retained.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Azure blob storage access tiers are the Hot Access tier, Cool Access tier, and Archive tier</a:t>
            </a:r>
          </a:p>
          <a:p>
            <a:r>
              <a:rPr lang="en-US" dirty="0"/>
              <a:t> </a:t>
            </a:r>
          </a:p>
          <a:p>
            <a:endParaRPr lang="en-US" dirty="0"/>
          </a:p>
        </p:txBody>
      </p:sp>
    </p:spTree>
    <p:extLst>
      <p:ext uri="{BB962C8B-B14F-4D97-AF65-F5344CB8AC3E}">
        <p14:creationId xmlns:p14="http://schemas.microsoft.com/office/powerpoint/2010/main" val="3792526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3132-9B78-489F-9C32-C69B1E5AF7D7}"/>
              </a:ext>
            </a:extLst>
          </p:cNvPr>
          <p:cNvSpPr>
            <a:spLocks noGrp="1"/>
          </p:cNvSpPr>
          <p:nvPr>
            <p:ph type="title"/>
          </p:nvPr>
        </p:nvSpPr>
        <p:spPr>
          <a:xfrm>
            <a:off x="347472" y="248480"/>
            <a:ext cx="3612131" cy="525910"/>
          </a:xfrm>
        </p:spPr>
        <p:txBody>
          <a:bodyPr>
            <a:normAutofit/>
          </a:bodyPr>
          <a:lstStyle/>
          <a:p>
            <a:r>
              <a:rPr lang="en-US" sz="2800" dirty="0">
                <a:latin typeface="Times New Roman" panose="02020603050405020304" pitchFamily="18" charset="0"/>
                <a:ea typeface="+mj-lt"/>
                <a:cs typeface="Times New Roman" panose="02020603050405020304" pitchFamily="18" charset="0"/>
              </a:rPr>
              <a:t>Creating Blob Snapshots</a:t>
            </a:r>
          </a:p>
        </p:txBody>
      </p:sp>
      <p:sp>
        <p:nvSpPr>
          <p:cNvPr id="5" name="TextBox 4">
            <a:extLst>
              <a:ext uri="{FF2B5EF4-FFF2-40B4-BE49-F238E27FC236}">
                <a16:creationId xmlns:a16="http://schemas.microsoft.com/office/drawing/2014/main" id="{3F4CF375-63FB-4E1F-A154-E03082AA99DF}"/>
              </a:ext>
            </a:extLst>
          </p:cNvPr>
          <p:cNvSpPr txBox="1"/>
          <p:nvPr/>
        </p:nvSpPr>
        <p:spPr>
          <a:xfrm>
            <a:off x="347472" y="914400"/>
            <a:ext cx="3612131" cy="1938992"/>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browser window with the “This is the original version. –EO” message and the URL on top of the window</a:t>
            </a:r>
          </a:p>
        </p:txBody>
      </p:sp>
      <p:pic>
        <p:nvPicPr>
          <p:cNvPr id="6" name="Picture 5">
            <a:extLst>
              <a:ext uri="{FF2B5EF4-FFF2-40B4-BE49-F238E27FC236}">
                <a16:creationId xmlns:a16="http://schemas.microsoft.com/office/drawing/2014/main" id="{611221C7-7BA5-4E30-B6AE-9EB19AC44F57}"/>
              </a:ext>
            </a:extLst>
          </p:cNvPr>
          <p:cNvPicPr>
            <a:picLocks noChangeAspect="1"/>
          </p:cNvPicPr>
          <p:nvPr/>
        </p:nvPicPr>
        <p:blipFill>
          <a:blip r:embed="rId2"/>
          <a:stretch>
            <a:fillRect/>
          </a:stretch>
        </p:blipFill>
        <p:spPr>
          <a:xfrm>
            <a:off x="3959603" y="774390"/>
            <a:ext cx="6949975" cy="4527176"/>
          </a:xfrm>
          <a:prstGeom prst="rect">
            <a:avLst/>
          </a:prstGeom>
        </p:spPr>
      </p:pic>
    </p:spTree>
    <p:extLst>
      <p:ext uri="{BB962C8B-B14F-4D97-AF65-F5344CB8AC3E}">
        <p14:creationId xmlns:p14="http://schemas.microsoft.com/office/powerpoint/2010/main" val="1942474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3132-9B78-489F-9C32-C69B1E5AF7D7}"/>
              </a:ext>
            </a:extLst>
          </p:cNvPr>
          <p:cNvSpPr>
            <a:spLocks noGrp="1"/>
          </p:cNvSpPr>
          <p:nvPr>
            <p:ph type="title"/>
          </p:nvPr>
        </p:nvSpPr>
        <p:spPr>
          <a:xfrm>
            <a:off x="347472" y="197224"/>
            <a:ext cx="3901799" cy="577166"/>
          </a:xfrm>
        </p:spPr>
        <p:txBody>
          <a:bodyPr>
            <a:noAutofit/>
          </a:bodyPr>
          <a:lstStyle/>
          <a:p>
            <a:r>
              <a:rPr lang="en-US" sz="2800" dirty="0">
                <a:latin typeface="Times New Roman" panose="02020603050405020304" pitchFamily="18" charset="0"/>
                <a:ea typeface="+mj-lt"/>
                <a:cs typeface="Times New Roman" panose="02020603050405020304" pitchFamily="18" charset="0"/>
              </a:rPr>
              <a:t>Enabling Blob Versioning</a:t>
            </a:r>
          </a:p>
        </p:txBody>
      </p:sp>
      <p:sp>
        <p:nvSpPr>
          <p:cNvPr id="5" name="TextBox 4">
            <a:extLst>
              <a:ext uri="{FF2B5EF4-FFF2-40B4-BE49-F238E27FC236}">
                <a16:creationId xmlns:a16="http://schemas.microsoft.com/office/drawing/2014/main" id="{3F4CF375-63FB-4E1F-A154-E03082AA99DF}"/>
              </a:ext>
            </a:extLst>
          </p:cNvPr>
          <p:cNvSpPr txBox="1"/>
          <p:nvPr/>
        </p:nvSpPr>
        <p:spPr>
          <a:xfrm>
            <a:off x="347473" y="914400"/>
            <a:ext cx="2879822" cy="2677656"/>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browser window with the “This is the first revised version. –EO” message and the URL on top of the window. </a:t>
            </a:r>
          </a:p>
        </p:txBody>
      </p:sp>
      <p:pic>
        <p:nvPicPr>
          <p:cNvPr id="3" name="Picture 2">
            <a:extLst>
              <a:ext uri="{FF2B5EF4-FFF2-40B4-BE49-F238E27FC236}">
                <a16:creationId xmlns:a16="http://schemas.microsoft.com/office/drawing/2014/main" id="{C1BD617B-C859-4978-92A8-EA9401A467FD}"/>
              </a:ext>
            </a:extLst>
          </p:cNvPr>
          <p:cNvPicPr>
            <a:picLocks noChangeAspect="1"/>
          </p:cNvPicPr>
          <p:nvPr/>
        </p:nvPicPr>
        <p:blipFill>
          <a:blip r:embed="rId2"/>
          <a:stretch>
            <a:fillRect/>
          </a:stretch>
        </p:blipFill>
        <p:spPr>
          <a:xfrm>
            <a:off x="3369771" y="914400"/>
            <a:ext cx="7747902" cy="4341204"/>
          </a:xfrm>
          <a:prstGeom prst="rect">
            <a:avLst/>
          </a:prstGeom>
        </p:spPr>
      </p:pic>
    </p:spTree>
    <p:extLst>
      <p:ext uri="{BB962C8B-B14F-4D97-AF65-F5344CB8AC3E}">
        <p14:creationId xmlns:p14="http://schemas.microsoft.com/office/powerpoint/2010/main" val="3445058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82A73-0F19-466B-9571-1053F882D949}"/>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Cloud Monitoring</a:t>
            </a:r>
          </a:p>
        </p:txBody>
      </p:sp>
      <p:sp>
        <p:nvSpPr>
          <p:cNvPr id="6"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554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4CF375-63FB-4E1F-A154-E03082AA99DF}"/>
              </a:ext>
            </a:extLst>
          </p:cNvPr>
          <p:cNvSpPr txBox="1"/>
          <p:nvPr/>
        </p:nvSpPr>
        <p:spPr>
          <a:xfrm>
            <a:off x="347473" y="914400"/>
            <a:ext cx="2879822" cy="1938992"/>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should show the “VM-Status-Change” action group on the Manage actions page</a:t>
            </a:r>
          </a:p>
        </p:txBody>
      </p:sp>
      <p:pic>
        <p:nvPicPr>
          <p:cNvPr id="7" name="Picture 6">
            <a:extLst>
              <a:ext uri="{FF2B5EF4-FFF2-40B4-BE49-F238E27FC236}">
                <a16:creationId xmlns:a16="http://schemas.microsoft.com/office/drawing/2014/main" id="{D2483603-5DB4-48B0-A958-1AF4F32E4B6F}"/>
              </a:ext>
            </a:extLst>
          </p:cNvPr>
          <p:cNvPicPr>
            <a:picLocks noChangeAspect="1"/>
          </p:cNvPicPr>
          <p:nvPr/>
        </p:nvPicPr>
        <p:blipFill>
          <a:blip r:embed="rId2"/>
          <a:stretch>
            <a:fillRect/>
          </a:stretch>
        </p:blipFill>
        <p:spPr>
          <a:xfrm>
            <a:off x="3509051" y="1461261"/>
            <a:ext cx="7093493" cy="3935478"/>
          </a:xfrm>
          <a:prstGeom prst="rect">
            <a:avLst/>
          </a:prstGeom>
        </p:spPr>
      </p:pic>
      <p:sp>
        <p:nvSpPr>
          <p:cNvPr id="9" name="TextBox 8">
            <a:extLst>
              <a:ext uri="{FF2B5EF4-FFF2-40B4-BE49-F238E27FC236}">
                <a16:creationId xmlns:a16="http://schemas.microsoft.com/office/drawing/2014/main" id="{F09C9F59-14A8-4DEA-8506-3673E61F8A39}"/>
              </a:ext>
            </a:extLst>
          </p:cNvPr>
          <p:cNvSpPr txBox="1"/>
          <p:nvPr/>
        </p:nvSpPr>
        <p:spPr>
          <a:xfrm>
            <a:off x="347474" y="267446"/>
            <a:ext cx="675257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Setting up an Action Group and Notifications</a:t>
            </a:r>
          </a:p>
        </p:txBody>
      </p:sp>
    </p:spTree>
    <p:extLst>
      <p:ext uri="{BB962C8B-B14F-4D97-AF65-F5344CB8AC3E}">
        <p14:creationId xmlns:p14="http://schemas.microsoft.com/office/powerpoint/2010/main" val="365724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4CF375-63FB-4E1F-A154-E03082AA99DF}"/>
              </a:ext>
            </a:extLst>
          </p:cNvPr>
          <p:cNvSpPr txBox="1"/>
          <p:nvPr/>
        </p:nvSpPr>
        <p:spPr>
          <a:xfrm>
            <a:off x="347471" y="914400"/>
            <a:ext cx="2377799" cy="2308324"/>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Alert rules window showing the VM-Deallocate and VM-Restart rules</a:t>
            </a:r>
          </a:p>
        </p:txBody>
      </p:sp>
      <p:sp>
        <p:nvSpPr>
          <p:cNvPr id="9" name="TextBox 8">
            <a:extLst>
              <a:ext uri="{FF2B5EF4-FFF2-40B4-BE49-F238E27FC236}">
                <a16:creationId xmlns:a16="http://schemas.microsoft.com/office/drawing/2014/main" id="{F09C9F59-14A8-4DEA-8506-3673E61F8A39}"/>
              </a:ext>
            </a:extLst>
          </p:cNvPr>
          <p:cNvSpPr txBox="1"/>
          <p:nvPr/>
        </p:nvSpPr>
        <p:spPr>
          <a:xfrm>
            <a:off x="347474" y="267446"/>
            <a:ext cx="675257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Setting up Alert Rules</a:t>
            </a:r>
          </a:p>
        </p:txBody>
      </p:sp>
      <p:pic>
        <p:nvPicPr>
          <p:cNvPr id="2" name="Picture 1">
            <a:extLst>
              <a:ext uri="{FF2B5EF4-FFF2-40B4-BE49-F238E27FC236}">
                <a16:creationId xmlns:a16="http://schemas.microsoft.com/office/drawing/2014/main" id="{37EC2C85-C626-473F-A0A7-469862CC8C25}"/>
              </a:ext>
            </a:extLst>
          </p:cNvPr>
          <p:cNvPicPr>
            <a:picLocks noChangeAspect="1"/>
          </p:cNvPicPr>
          <p:nvPr/>
        </p:nvPicPr>
        <p:blipFill>
          <a:blip r:embed="rId2"/>
          <a:stretch>
            <a:fillRect/>
          </a:stretch>
        </p:blipFill>
        <p:spPr>
          <a:xfrm>
            <a:off x="2725270" y="918882"/>
            <a:ext cx="8230313" cy="3401863"/>
          </a:xfrm>
          <a:prstGeom prst="rect">
            <a:avLst/>
          </a:prstGeom>
        </p:spPr>
      </p:pic>
    </p:spTree>
    <p:extLst>
      <p:ext uri="{BB962C8B-B14F-4D97-AF65-F5344CB8AC3E}">
        <p14:creationId xmlns:p14="http://schemas.microsoft.com/office/powerpoint/2010/main" val="1411418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4CF375-63FB-4E1F-A154-E03082AA99DF}"/>
              </a:ext>
            </a:extLst>
          </p:cNvPr>
          <p:cNvSpPr txBox="1"/>
          <p:nvPr/>
        </p:nvSpPr>
        <p:spPr>
          <a:xfrm>
            <a:off x="347472" y="914400"/>
            <a:ext cx="1570975" cy="4154984"/>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‘VM-Restart’ was activated email message with the date and time of the alert</a:t>
            </a:r>
          </a:p>
        </p:txBody>
      </p:sp>
      <p:sp>
        <p:nvSpPr>
          <p:cNvPr id="9" name="TextBox 8">
            <a:extLst>
              <a:ext uri="{FF2B5EF4-FFF2-40B4-BE49-F238E27FC236}">
                <a16:creationId xmlns:a16="http://schemas.microsoft.com/office/drawing/2014/main" id="{F09C9F59-14A8-4DEA-8506-3673E61F8A39}"/>
              </a:ext>
            </a:extLst>
          </p:cNvPr>
          <p:cNvSpPr txBox="1"/>
          <p:nvPr/>
        </p:nvSpPr>
        <p:spPr>
          <a:xfrm>
            <a:off x="347474" y="267446"/>
            <a:ext cx="675257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Testing Alerts</a:t>
            </a:r>
          </a:p>
        </p:txBody>
      </p:sp>
      <p:pic>
        <p:nvPicPr>
          <p:cNvPr id="3" name="Picture 2">
            <a:extLst>
              <a:ext uri="{FF2B5EF4-FFF2-40B4-BE49-F238E27FC236}">
                <a16:creationId xmlns:a16="http://schemas.microsoft.com/office/drawing/2014/main" id="{5E0125C8-8D7E-4FD4-A99B-2D8444FCC637}"/>
              </a:ext>
            </a:extLst>
          </p:cNvPr>
          <p:cNvPicPr>
            <a:picLocks noChangeAspect="1"/>
          </p:cNvPicPr>
          <p:nvPr/>
        </p:nvPicPr>
        <p:blipFill>
          <a:blip r:embed="rId2"/>
          <a:stretch>
            <a:fillRect/>
          </a:stretch>
        </p:blipFill>
        <p:spPr>
          <a:xfrm>
            <a:off x="1918447" y="1191091"/>
            <a:ext cx="9359550" cy="3263363"/>
          </a:xfrm>
          <a:prstGeom prst="rect">
            <a:avLst/>
          </a:prstGeom>
        </p:spPr>
      </p:pic>
    </p:spTree>
    <p:extLst>
      <p:ext uri="{BB962C8B-B14F-4D97-AF65-F5344CB8AC3E}">
        <p14:creationId xmlns:p14="http://schemas.microsoft.com/office/powerpoint/2010/main" val="2008186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4CF375-63FB-4E1F-A154-E03082AA99DF}"/>
              </a:ext>
            </a:extLst>
          </p:cNvPr>
          <p:cNvSpPr txBox="1"/>
          <p:nvPr/>
        </p:nvSpPr>
        <p:spPr>
          <a:xfrm>
            <a:off x="347472" y="914400"/>
            <a:ext cx="1570975" cy="4154984"/>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‘VM-Deallocate’ was activated email message with the date and time of the alert</a:t>
            </a:r>
          </a:p>
        </p:txBody>
      </p:sp>
      <p:sp>
        <p:nvSpPr>
          <p:cNvPr id="9" name="TextBox 8">
            <a:extLst>
              <a:ext uri="{FF2B5EF4-FFF2-40B4-BE49-F238E27FC236}">
                <a16:creationId xmlns:a16="http://schemas.microsoft.com/office/drawing/2014/main" id="{F09C9F59-14A8-4DEA-8506-3673E61F8A39}"/>
              </a:ext>
            </a:extLst>
          </p:cNvPr>
          <p:cNvSpPr txBox="1"/>
          <p:nvPr/>
        </p:nvSpPr>
        <p:spPr>
          <a:xfrm>
            <a:off x="347474" y="267446"/>
            <a:ext cx="675257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Testing Alerts cont’d</a:t>
            </a:r>
          </a:p>
        </p:txBody>
      </p:sp>
      <p:pic>
        <p:nvPicPr>
          <p:cNvPr id="4" name="Picture 3">
            <a:extLst>
              <a:ext uri="{FF2B5EF4-FFF2-40B4-BE49-F238E27FC236}">
                <a16:creationId xmlns:a16="http://schemas.microsoft.com/office/drawing/2014/main" id="{3B203AAF-4874-4A52-943F-35ADA87C47F9}"/>
              </a:ext>
            </a:extLst>
          </p:cNvPr>
          <p:cNvPicPr>
            <a:picLocks noChangeAspect="1"/>
          </p:cNvPicPr>
          <p:nvPr/>
        </p:nvPicPr>
        <p:blipFill>
          <a:blip r:embed="rId2"/>
          <a:stretch>
            <a:fillRect/>
          </a:stretch>
        </p:blipFill>
        <p:spPr>
          <a:xfrm>
            <a:off x="1918447" y="1545172"/>
            <a:ext cx="9144793" cy="3767655"/>
          </a:xfrm>
          <a:prstGeom prst="rect">
            <a:avLst/>
          </a:prstGeom>
        </p:spPr>
      </p:pic>
    </p:spTree>
    <p:extLst>
      <p:ext uri="{BB962C8B-B14F-4D97-AF65-F5344CB8AC3E}">
        <p14:creationId xmlns:p14="http://schemas.microsoft.com/office/powerpoint/2010/main" val="2689448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55C4E-A3B7-45C8-A466-A02BBEF418BE}"/>
              </a:ext>
            </a:extLst>
          </p:cNvPr>
          <p:cNvSpPr>
            <a:spLocks noGrp="1"/>
          </p:cNvSpPr>
          <p:nvPr>
            <p:ph type="title"/>
          </p:nvPr>
        </p:nvSpPr>
        <p:spPr>
          <a:xfrm>
            <a:off x="965198" y="643466"/>
            <a:ext cx="3092718" cy="5528734"/>
          </a:xfrm>
          <a:noFill/>
        </p:spPr>
        <p:txBody>
          <a:bodyPr anchor="t">
            <a:normAutofit/>
          </a:bodyPr>
          <a:lstStyle/>
          <a:p>
            <a:r>
              <a:rPr lang="en-US" sz="2800" dirty="0">
                <a:solidFill>
                  <a:srgbClr val="FFFFFF"/>
                </a:solidFill>
              </a:rPr>
              <a:t>Challenges</a:t>
            </a:r>
          </a:p>
        </p:txBody>
      </p:sp>
      <p:sp useBgFill="1">
        <p:nvSpPr>
          <p:cNvPr id="7"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19D391-FDB7-4040-BDAD-7609AC8777B7}"/>
              </a:ext>
            </a:extLst>
          </p:cNvPr>
          <p:cNvSpPr>
            <a:spLocks noGrp="1"/>
          </p:cNvSpPr>
          <p:nvPr>
            <p:ph idx="1"/>
          </p:nvPr>
        </p:nvSpPr>
        <p:spPr>
          <a:xfrm>
            <a:off x="4821898" y="643466"/>
            <a:ext cx="5827472" cy="5571067"/>
          </a:xfrm>
        </p:spPr>
        <p:txBody>
          <a:bodyPr vert="horz" lIns="91440" tIns="45720" rIns="91440" bIns="45720" rtlCol="0" anchor="t">
            <a:normAutofit/>
          </a:bodyPr>
          <a:lstStyle/>
          <a:p>
            <a:r>
              <a:rPr lang="en-US" sz="2000" dirty="0"/>
              <a:t>These few weeks were difficult due to somethings not working on googles side but in the end of the day I pushed through and completed my work </a:t>
            </a:r>
            <a:endParaRPr lang="en-US" dirty="0"/>
          </a:p>
        </p:txBody>
      </p:sp>
    </p:spTree>
    <p:extLst>
      <p:ext uri="{BB962C8B-B14F-4D97-AF65-F5344CB8AC3E}">
        <p14:creationId xmlns:p14="http://schemas.microsoft.com/office/powerpoint/2010/main" val="178609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2">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1CD229F-16EF-4EDA-A5AB-D7CABB30F743}"/>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Virtual Machine (VM) Instances</a:t>
            </a:r>
          </a:p>
        </p:txBody>
      </p:sp>
      <p:sp>
        <p:nvSpPr>
          <p:cNvPr id="12" name="Rectangle 14">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976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D5B85-B8C5-4432-9E7F-A0D3E1385A41}"/>
              </a:ext>
            </a:extLst>
          </p:cNvPr>
          <p:cNvSpPr>
            <a:spLocks noGrp="1"/>
          </p:cNvSpPr>
          <p:nvPr>
            <p:ph type="title"/>
          </p:nvPr>
        </p:nvSpPr>
        <p:spPr>
          <a:xfrm>
            <a:off x="965198" y="643466"/>
            <a:ext cx="3092718" cy="5528734"/>
          </a:xfrm>
          <a:noFill/>
        </p:spPr>
        <p:txBody>
          <a:bodyPr anchor="t">
            <a:normAutofit/>
          </a:bodyPr>
          <a:lstStyle/>
          <a:p>
            <a:r>
              <a:rPr lang="en-US" sz="2800" dirty="0">
                <a:solidFill>
                  <a:srgbClr val="FFFFFF"/>
                </a:solidFill>
              </a:rPr>
              <a:t>Career Skills Acquired</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9C263A-E284-4D64-A91C-E516D4EFA88D}"/>
              </a:ext>
            </a:extLst>
          </p:cNvPr>
          <p:cNvSpPr>
            <a:spLocks noGrp="1"/>
          </p:cNvSpPr>
          <p:nvPr>
            <p:ph idx="1"/>
          </p:nvPr>
        </p:nvSpPr>
        <p:spPr>
          <a:xfrm>
            <a:off x="4821898" y="643466"/>
            <a:ext cx="5827472" cy="5571067"/>
          </a:xfrm>
        </p:spPr>
        <p:txBody>
          <a:bodyPr vert="horz" lIns="91440" tIns="45720" rIns="91440" bIns="45720" rtlCol="0" anchor="t">
            <a:normAutofit/>
          </a:bodyPr>
          <a:lstStyle/>
          <a:p>
            <a:r>
              <a:rPr lang="en-US" sz="2400" dirty="0"/>
              <a:t>I learned patience for whatever needs to be done </a:t>
            </a:r>
          </a:p>
          <a:p>
            <a:r>
              <a:rPr lang="en-US" sz="2400" dirty="0"/>
              <a:t>I learned that if something doesn’t work try looking at it in a new light</a:t>
            </a:r>
          </a:p>
        </p:txBody>
      </p:sp>
    </p:spTree>
    <p:extLst>
      <p:ext uri="{BB962C8B-B14F-4D97-AF65-F5344CB8AC3E}">
        <p14:creationId xmlns:p14="http://schemas.microsoft.com/office/powerpoint/2010/main" val="453478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49729-60F0-4890-A2A3-5D813D799707}"/>
              </a:ext>
            </a:extLst>
          </p:cNvPr>
          <p:cNvSpPr>
            <a:spLocks noGrp="1"/>
          </p:cNvSpPr>
          <p:nvPr>
            <p:ph type="title"/>
          </p:nvPr>
        </p:nvSpPr>
        <p:spPr>
          <a:xfrm>
            <a:off x="965198" y="643466"/>
            <a:ext cx="3092718" cy="5528734"/>
          </a:xfrm>
          <a:noFill/>
        </p:spPr>
        <p:txBody>
          <a:bodyPr anchor="t">
            <a:normAutofit/>
          </a:bodyPr>
          <a:lstStyle/>
          <a:p>
            <a:r>
              <a:rPr lang="en-US" sz="2800">
                <a:solidFill>
                  <a:srgbClr val="FFFFFF"/>
                </a:solidFill>
              </a:rPr>
              <a:t>Conclusion </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CC9708-2653-40C3-85CE-343986720769}"/>
              </a:ext>
            </a:extLst>
          </p:cNvPr>
          <p:cNvSpPr>
            <a:spLocks noGrp="1"/>
          </p:cNvSpPr>
          <p:nvPr>
            <p:ph idx="1"/>
          </p:nvPr>
        </p:nvSpPr>
        <p:spPr>
          <a:xfrm>
            <a:off x="4821898" y="643466"/>
            <a:ext cx="6006212" cy="5571067"/>
          </a:xfrm>
        </p:spPr>
        <p:txBody>
          <a:bodyPr vert="horz" lIns="91440" tIns="45720" rIns="91440" bIns="45720" rtlCol="0" anchor="t">
            <a:normAutofit/>
          </a:bodyPr>
          <a:lstStyle/>
          <a:p>
            <a:r>
              <a:rPr lang="en-US" sz="2400" dirty="0"/>
              <a:t>This was an </a:t>
            </a:r>
            <a:r>
              <a:rPr lang="en-US" sz="2400" dirty="0">
                <a:ea typeface="+mn-lt"/>
                <a:cs typeface="+mn-lt"/>
              </a:rPr>
              <a:t>interesting</a:t>
            </a:r>
            <a:r>
              <a:rPr lang="en-US" sz="2400" dirty="0"/>
              <a:t> experience that taught me about Cloud systems and how it works </a:t>
            </a:r>
            <a:endParaRPr lang="en-US" dirty="0"/>
          </a:p>
          <a:p>
            <a:r>
              <a:rPr lang="en-US" sz="2400" dirty="0"/>
              <a:t>  I liked how organized and easy it was to make an Azure server</a:t>
            </a:r>
          </a:p>
          <a:p>
            <a:endParaRPr lang="en-US" sz="2400" dirty="0"/>
          </a:p>
        </p:txBody>
      </p:sp>
    </p:spTree>
    <p:extLst>
      <p:ext uri="{BB962C8B-B14F-4D97-AF65-F5344CB8AC3E}">
        <p14:creationId xmlns:p14="http://schemas.microsoft.com/office/powerpoint/2010/main" val="4272085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57C6F8-A1B2-43D2-8EB5-B4B40AD477BC}"/>
              </a:ext>
            </a:extLst>
          </p:cNvPr>
          <p:cNvSpPr txBox="1"/>
          <p:nvPr/>
        </p:nvSpPr>
        <p:spPr>
          <a:xfrm>
            <a:off x="338668" y="-168691"/>
            <a:ext cx="4010820" cy="1615461"/>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2800" spc="-50" dirty="0">
                <a:effectLst/>
                <a:latin typeface="Times New Roman" panose="02020603050405020304" pitchFamily="18" charset="0"/>
                <a:ea typeface="+mj-ea"/>
                <a:cs typeface="Times New Roman" panose="02020603050405020304" pitchFamily="18" charset="0"/>
              </a:rPr>
              <a:t>Deploying a VM in Azure</a:t>
            </a:r>
          </a:p>
        </p:txBody>
      </p:sp>
      <p:sp>
        <p:nvSpPr>
          <p:cNvPr id="11" name="TextBox 10">
            <a:extLst>
              <a:ext uri="{FF2B5EF4-FFF2-40B4-BE49-F238E27FC236}">
                <a16:creationId xmlns:a16="http://schemas.microsoft.com/office/drawing/2014/main" id="{0333ED35-C07D-4C16-A1D0-7E3B562F1A62}"/>
              </a:ext>
            </a:extLst>
          </p:cNvPr>
          <p:cNvSpPr txBox="1"/>
          <p:nvPr/>
        </p:nvSpPr>
        <p:spPr>
          <a:xfrm>
            <a:off x="0" y="817426"/>
            <a:ext cx="5665871" cy="1615463"/>
          </a:xfrm>
          <a:prstGeom prst="rect">
            <a:avLst/>
          </a:prstGeom>
        </p:spPr>
        <p:txBody>
          <a:bodyPr vert="horz" lIns="91440" tIns="45720" rIns="91440" bIns="45720" rtlCol="0" anchor="ctr">
            <a:normAutofit/>
          </a:bodyPr>
          <a:lstStyle/>
          <a:p>
            <a:pPr indent="-182880">
              <a:spcAft>
                <a:spcPts val="600"/>
              </a:spcAft>
              <a:buClr>
                <a:schemeClr val="accent1"/>
              </a:buClr>
            </a:pPr>
            <a:r>
              <a:rPr lang="en-US" sz="2400" dirty="0">
                <a:latin typeface="Times New Roman" panose="02020603050405020304" pitchFamily="18" charset="0"/>
                <a:cs typeface="Times New Roman" panose="02020603050405020304" pitchFamily="18" charset="0"/>
              </a:rPr>
              <a:t>This shows the NETW211VM page with information such as the resource group name, subscription, public IP address</a:t>
            </a:r>
          </a:p>
        </p:txBody>
      </p:sp>
      <p:pic>
        <p:nvPicPr>
          <p:cNvPr id="19" name="Picture 18" descr="Open photo">
            <a:extLst>
              <a:ext uri="{FF2B5EF4-FFF2-40B4-BE49-F238E27FC236}">
                <a16:creationId xmlns:a16="http://schemas.microsoft.com/office/drawing/2014/main" id="{F3CD04DB-2E02-4535-9D93-63262133E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194" y="2432887"/>
            <a:ext cx="9771353" cy="36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9B0F74F9-E373-4883-A533-C80C53DE6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65FFFB-1163-4DA7-83B0-B8677ABBC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6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117A05-2F4F-4370-A926-6191A5C3D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357BFD-D356-4AD7-AC37-EDE080226FCF}"/>
              </a:ext>
            </a:extLst>
          </p:cNvPr>
          <p:cNvSpPr txBox="1"/>
          <p:nvPr/>
        </p:nvSpPr>
        <p:spPr>
          <a:xfrm>
            <a:off x="1134035" y="825520"/>
            <a:ext cx="6104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Connecting to the VM</a:t>
            </a:r>
          </a:p>
        </p:txBody>
      </p:sp>
      <p:sp>
        <p:nvSpPr>
          <p:cNvPr id="12" name="TextBox 11">
            <a:extLst>
              <a:ext uri="{FF2B5EF4-FFF2-40B4-BE49-F238E27FC236}">
                <a16:creationId xmlns:a16="http://schemas.microsoft.com/office/drawing/2014/main" id="{37618DA0-F9C7-4490-98FE-99E6822063F7}"/>
              </a:ext>
            </a:extLst>
          </p:cNvPr>
          <p:cNvSpPr txBox="1"/>
          <p:nvPr/>
        </p:nvSpPr>
        <p:spPr>
          <a:xfrm>
            <a:off x="793376" y="1392565"/>
            <a:ext cx="6104964" cy="1200329"/>
          </a:xfrm>
          <a:prstGeom prst="rect">
            <a:avLst/>
          </a:prstGeom>
          <a:noFill/>
        </p:spPr>
        <p:txBody>
          <a:bodyPr wrap="square">
            <a:spAutoFit/>
          </a:bodyPr>
          <a:lstStyle/>
          <a:p>
            <a:r>
              <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This shows the properties for the NETW211VM page, with the computer name, operating system version, hardware information</a:t>
            </a:r>
            <a:endParaRPr lang="en-US" sz="2800" dirty="0">
              <a:latin typeface="Times New Roman" panose="02020603050405020304" pitchFamily="18" charset="0"/>
              <a:cs typeface="Times New Roman" panose="02020603050405020304" pitchFamily="18" charset="0"/>
            </a:endParaRPr>
          </a:p>
        </p:txBody>
      </p:sp>
      <p:pic>
        <p:nvPicPr>
          <p:cNvPr id="14" name="Picture 13" descr="Open photo">
            <a:extLst>
              <a:ext uri="{FF2B5EF4-FFF2-40B4-BE49-F238E27FC236}">
                <a16:creationId xmlns:a16="http://schemas.microsoft.com/office/drawing/2014/main" id="{D08B6921-6379-4D9C-8366-78E63C721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990" y="2592894"/>
            <a:ext cx="10442018" cy="352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6194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508E-BB9D-4B27-864D-950AE6EAFD3F}"/>
              </a:ext>
            </a:extLst>
          </p:cNvPr>
          <p:cNvSpPr>
            <a:spLocks noGrp="1"/>
          </p:cNvSpPr>
          <p:nvPr>
            <p:ph type="title"/>
          </p:nvPr>
        </p:nvSpPr>
        <p:spPr>
          <a:xfrm>
            <a:off x="446608" y="157910"/>
            <a:ext cx="2870333" cy="519954"/>
          </a:xfrm>
        </p:spPr>
        <p:txBody>
          <a:bodyPr>
            <a:normAutofit/>
          </a:bodyPr>
          <a:lstStyle/>
          <a:p>
            <a:r>
              <a:rPr lang="en-US" sz="2800" dirty="0">
                <a:latin typeface="Times New Roman" panose="02020603050405020304" pitchFamily="18" charset="0"/>
                <a:cs typeface="Times New Roman" panose="02020603050405020304" pitchFamily="18" charset="0"/>
              </a:rPr>
              <a:t>Deleting the VM</a:t>
            </a:r>
          </a:p>
        </p:txBody>
      </p:sp>
      <p:sp>
        <p:nvSpPr>
          <p:cNvPr id="8" name="TextBox 7">
            <a:extLst>
              <a:ext uri="{FF2B5EF4-FFF2-40B4-BE49-F238E27FC236}">
                <a16:creationId xmlns:a16="http://schemas.microsoft.com/office/drawing/2014/main" id="{73823EE0-12F8-433F-8E51-DAEBF8E53EBF}"/>
              </a:ext>
            </a:extLst>
          </p:cNvPr>
          <p:cNvSpPr txBox="1"/>
          <p:nvPr/>
        </p:nvSpPr>
        <p:spPr>
          <a:xfrm>
            <a:off x="0" y="677864"/>
            <a:ext cx="6104964"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Resource groups page, with the Azure for Students subscription selection and the “No resource groups to display” message</a:t>
            </a:r>
          </a:p>
        </p:txBody>
      </p:sp>
      <p:pic>
        <p:nvPicPr>
          <p:cNvPr id="9" name="Picture 8">
            <a:extLst>
              <a:ext uri="{FF2B5EF4-FFF2-40B4-BE49-F238E27FC236}">
                <a16:creationId xmlns:a16="http://schemas.microsoft.com/office/drawing/2014/main" id="{012545E3-FA23-4F10-992C-E827455FA34E}"/>
              </a:ext>
            </a:extLst>
          </p:cNvPr>
          <p:cNvPicPr>
            <a:picLocks noChangeAspect="1"/>
          </p:cNvPicPr>
          <p:nvPr/>
        </p:nvPicPr>
        <p:blipFill>
          <a:blip r:embed="rId2"/>
          <a:stretch>
            <a:fillRect/>
          </a:stretch>
        </p:blipFill>
        <p:spPr>
          <a:xfrm>
            <a:off x="941294" y="2398147"/>
            <a:ext cx="10309412" cy="2899010"/>
          </a:xfrm>
          <a:prstGeom prst="rect">
            <a:avLst/>
          </a:prstGeom>
        </p:spPr>
      </p:pic>
    </p:spTree>
    <p:extLst>
      <p:ext uri="{BB962C8B-B14F-4D97-AF65-F5344CB8AC3E}">
        <p14:creationId xmlns:p14="http://schemas.microsoft.com/office/powerpoint/2010/main" val="111953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2">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1CD229F-16EF-4EDA-A5AB-D7CABB30F743}"/>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Azure </a:t>
            </a:r>
            <a:r>
              <a:rPr lang="en-US" sz="3600" dirty="0" err="1">
                <a:solidFill>
                  <a:schemeClr val="bg1">
                    <a:lumMod val="85000"/>
                    <a:lumOff val="15000"/>
                  </a:schemeClr>
                </a:solidFill>
                <a:latin typeface="Times New Roman" panose="02020603050405020304" pitchFamily="18" charset="0"/>
                <a:cs typeface="Times New Roman" panose="02020603050405020304" pitchFamily="18" charset="0"/>
              </a:rPr>
              <a:t>VNet</a:t>
            </a: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 and Subnets</a:t>
            </a:r>
          </a:p>
        </p:txBody>
      </p:sp>
      <p:sp>
        <p:nvSpPr>
          <p:cNvPr id="12" name="Rectangle 14">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131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EEE66D-CDFA-4D71-92A7-F01AC040C1CF}"/>
              </a:ext>
            </a:extLst>
          </p:cNvPr>
          <p:cNvSpPr txBox="1"/>
          <p:nvPr/>
        </p:nvSpPr>
        <p:spPr>
          <a:xfrm>
            <a:off x="291353" y="562530"/>
            <a:ext cx="6104964" cy="523220"/>
          </a:xfrm>
          <a:prstGeom prst="rect">
            <a:avLst/>
          </a:prstGeom>
          <a:noFill/>
        </p:spPr>
        <p:txBody>
          <a:bodyPr wrap="square">
            <a:spAutoFit/>
          </a:bodyPr>
          <a:lstStyle/>
          <a:p>
            <a:r>
              <a:rPr lang="en-US" sz="2800" b="0" kern="1200" dirty="0">
                <a:solidFill>
                  <a:schemeClr val="dk1"/>
                </a:solidFill>
                <a:effectLst/>
                <a:latin typeface="Times New Roman" panose="02020603050405020304" pitchFamily="18" charset="0"/>
                <a:cs typeface="Times New Roman" panose="02020603050405020304" pitchFamily="18" charset="0"/>
              </a:rPr>
              <a:t>Creating a </a:t>
            </a:r>
            <a:r>
              <a:rPr lang="en-US" sz="2800" b="0" kern="1200" dirty="0" err="1">
                <a:solidFill>
                  <a:schemeClr val="dk1"/>
                </a:solidFill>
                <a:effectLst/>
                <a:latin typeface="Times New Roman" panose="02020603050405020304" pitchFamily="18" charset="0"/>
                <a:cs typeface="Times New Roman" panose="02020603050405020304" pitchFamily="18" charset="0"/>
              </a:rPr>
              <a:t>VNet</a:t>
            </a:r>
            <a:r>
              <a:rPr lang="en-US" sz="2800" b="0" kern="1200" dirty="0">
                <a:solidFill>
                  <a:schemeClr val="dk1"/>
                </a:solidFill>
                <a:effectLst/>
                <a:latin typeface="Times New Roman" panose="02020603050405020304" pitchFamily="18" charset="0"/>
                <a:cs typeface="Times New Roman" panose="02020603050405020304" pitchFamily="18" charset="0"/>
              </a:rPr>
              <a:t> with Two Subnets</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9C1820F-DC56-4286-8596-7C38ACEF8DF9}"/>
              </a:ext>
            </a:extLst>
          </p:cNvPr>
          <p:cNvSpPr txBox="1"/>
          <p:nvPr/>
        </p:nvSpPr>
        <p:spPr>
          <a:xfrm>
            <a:off x="291353" y="1394029"/>
            <a:ext cx="6104964" cy="830997"/>
          </a:xfrm>
          <a:prstGeom prst="rect">
            <a:avLst/>
          </a:prstGeom>
          <a:noFill/>
        </p:spPr>
        <p:txBody>
          <a:bodyPr wrap="square">
            <a:spAutoFit/>
          </a:bodyPr>
          <a:lstStyle/>
          <a:p>
            <a:pPr marL="342900" indent="-342900">
              <a:buAutoNum type="arabicPeriod"/>
            </a:pPr>
            <a:r>
              <a:rPr lang="en-US" sz="2400" dirty="0">
                <a:latin typeface="Times New Roman" panose="02020603050405020304" pitchFamily="18" charset="0"/>
                <a:cs typeface="Times New Roman" panose="02020603050405020304" pitchFamily="18" charset="0"/>
              </a:rPr>
              <a:t>With a /24 network prefix, 2 usable IPv4 host addresses are there</a:t>
            </a:r>
          </a:p>
        </p:txBody>
      </p:sp>
      <p:sp>
        <p:nvSpPr>
          <p:cNvPr id="13" name="TextBox 12">
            <a:extLst>
              <a:ext uri="{FF2B5EF4-FFF2-40B4-BE49-F238E27FC236}">
                <a16:creationId xmlns:a16="http://schemas.microsoft.com/office/drawing/2014/main" id="{32EB8DC8-C20A-4BE6-B7A8-6560F4232070}"/>
              </a:ext>
            </a:extLst>
          </p:cNvPr>
          <p:cNvSpPr txBox="1"/>
          <p:nvPr/>
        </p:nvSpPr>
        <p:spPr>
          <a:xfrm>
            <a:off x="291353" y="2225026"/>
            <a:ext cx="6104964" cy="1938992"/>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2. the number of available IP addresses for Subnet0 (10.0.0.0/24) or Subnet1 (10.0.1.0/24) is shown as 251 as Azure reserves 5 IP addresses within each subnet. They have their own private IP addresses. </a:t>
            </a:r>
          </a:p>
        </p:txBody>
      </p:sp>
    </p:spTree>
    <p:extLst>
      <p:ext uri="{BB962C8B-B14F-4D97-AF65-F5344CB8AC3E}">
        <p14:creationId xmlns:p14="http://schemas.microsoft.com/office/powerpoint/2010/main" val="427729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B162-346C-44BE-84F3-9D0BD8527F76}"/>
              </a:ext>
            </a:extLst>
          </p:cNvPr>
          <p:cNvSpPr>
            <a:spLocks noGrp="1"/>
          </p:cNvSpPr>
          <p:nvPr>
            <p:ph type="title"/>
          </p:nvPr>
        </p:nvSpPr>
        <p:spPr>
          <a:xfrm>
            <a:off x="260011" y="233083"/>
            <a:ext cx="4534047" cy="515284"/>
          </a:xfrm>
        </p:spPr>
        <p:txBody>
          <a:bodyPr vert="horz" lIns="91440" tIns="45720" rIns="91440" bIns="45720" rtlCol="0">
            <a:normAutofit/>
          </a:bodyPr>
          <a:lstStyle/>
          <a:p>
            <a:r>
              <a:rPr lang="en-US" sz="2800" dirty="0">
                <a:latin typeface="Times New Roman" panose="02020603050405020304" pitchFamily="18" charset="0"/>
                <a:cs typeface="Times New Roman" panose="02020603050405020304" pitchFamily="18" charset="0"/>
              </a:rPr>
              <a:t>Deploying VMs into Subnets</a:t>
            </a:r>
          </a:p>
        </p:txBody>
      </p:sp>
      <p:sp>
        <p:nvSpPr>
          <p:cNvPr id="5" name="TextBox 4">
            <a:extLst>
              <a:ext uri="{FF2B5EF4-FFF2-40B4-BE49-F238E27FC236}">
                <a16:creationId xmlns:a16="http://schemas.microsoft.com/office/drawing/2014/main" id="{F703EF95-74F5-4E11-9A9E-074829DD1671}"/>
              </a:ext>
            </a:extLst>
          </p:cNvPr>
          <p:cNvSpPr txBox="1"/>
          <p:nvPr/>
        </p:nvSpPr>
        <p:spPr>
          <a:xfrm>
            <a:off x="260011" y="748367"/>
            <a:ext cx="6104964"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This shows the Properties section of the Subnet0-VM page, showing the networking and size information of the VM</a:t>
            </a:r>
          </a:p>
        </p:txBody>
      </p:sp>
      <p:pic>
        <p:nvPicPr>
          <p:cNvPr id="6" name="Picture 5">
            <a:extLst>
              <a:ext uri="{FF2B5EF4-FFF2-40B4-BE49-F238E27FC236}">
                <a16:creationId xmlns:a16="http://schemas.microsoft.com/office/drawing/2014/main" id="{0B341CA3-07C8-4D67-A886-851B74145A5F}"/>
              </a:ext>
            </a:extLst>
          </p:cNvPr>
          <p:cNvPicPr>
            <a:picLocks noChangeAspect="1"/>
          </p:cNvPicPr>
          <p:nvPr/>
        </p:nvPicPr>
        <p:blipFill>
          <a:blip r:embed="rId2"/>
          <a:stretch>
            <a:fillRect/>
          </a:stretch>
        </p:blipFill>
        <p:spPr>
          <a:xfrm>
            <a:off x="1309699" y="2097740"/>
            <a:ext cx="9572601" cy="4011893"/>
          </a:xfrm>
          <a:prstGeom prst="rect">
            <a:avLst/>
          </a:prstGeom>
        </p:spPr>
      </p:pic>
    </p:spTree>
    <p:extLst>
      <p:ext uri="{BB962C8B-B14F-4D97-AF65-F5344CB8AC3E}">
        <p14:creationId xmlns:p14="http://schemas.microsoft.com/office/powerpoint/2010/main" val="283843148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office theme</Template>
  <TotalTime>202</TotalTime>
  <Words>796</Words>
  <Application>Microsoft Office PowerPoint</Application>
  <PresentationFormat>Widescreen</PresentationFormat>
  <Paragraphs>61</Paragraphs>
  <Slides>31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Century Schoolbook</vt:lpstr>
      <vt:lpstr>Times New Roman</vt:lpstr>
      <vt:lpstr>Wingdings 2</vt:lpstr>
      <vt:lpstr>View</vt:lpstr>
      <vt:lpstr>NET211 Course project: Fundamentals of Cloud Computing</vt:lpstr>
      <vt:lpstr>Introduction</vt:lpstr>
      <vt:lpstr>Virtual Machine (VM) Instances</vt:lpstr>
      <vt:lpstr>PowerPoint Presentation</vt:lpstr>
      <vt:lpstr>PowerPoint Presentation</vt:lpstr>
      <vt:lpstr>Deleting the VM</vt:lpstr>
      <vt:lpstr>Azure VNet and Subnets</vt:lpstr>
      <vt:lpstr>PowerPoint Presentation</vt:lpstr>
      <vt:lpstr>Deploying VMs into Subnets</vt:lpstr>
      <vt:lpstr>Deploying VMs into Subnets cont’d</vt:lpstr>
      <vt:lpstr>Deploying VMs into Subnets cont’d</vt:lpstr>
      <vt:lpstr>Verifying Connectivity between VMs</vt:lpstr>
      <vt:lpstr>Verifying Connectivity between VMs cont’d </vt:lpstr>
      <vt:lpstr>Azure VM Security</vt:lpstr>
      <vt:lpstr>Launching a VM </vt:lpstr>
      <vt:lpstr>Connecting to the VM  via SSH</vt:lpstr>
      <vt:lpstr>Configuring an NSG </vt:lpstr>
      <vt:lpstr>Configuring an NSG cont’d</vt:lpstr>
      <vt:lpstr>Cloud Storage</vt:lpstr>
      <vt:lpstr>Uploading and Accessing a File</vt:lpstr>
      <vt:lpstr>PowerPoint Presentation</vt:lpstr>
      <vt:lpstr>Creating Blob Snapshots</vt:lpstr>
      <vt:lpstr>Enabling Blob Versioning</vt:lpstr>
      <vt:lpstr>Cloud Monitoring</vt:lpstr>
      <vt:lpstr>PowerPoint Presentation</vt:lpstr>
      <vt:lpstr>PowerPoint Presentation</vt:lpstr>
      <vt:lpstr>PowerPoint Presentation</vt:lpstr>
      <vt:lpstr>PowerPoint Presentation</vt:lpstr>
      <vt:lpstr>Challenges</vt:lpstr>
      <vt:lpstr>Career Skills Acquired</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Eric ocasio</cp:lastModifiedBy>
  <cp:revision>390</cp:revision>
  <dcterms:created xsi:type="dcterms:W3CDTF">2021-10-18T00:46:14Z</dcterms:created>
  <dcterms:modified xsi:type="dcterms:W3CDTF">2022-04-18T02:16:46Z</dcterms:modified>
</cp:coreProperties>
</file>