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63FF4-2F32-4CE0-A2C6-5B921AF3E5C4}" v="19" dt="2022-02-23T01:08:59.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1" d="100"/>
          <a:sy n="51" d="100"/>
        </p:scale>
        <p:origin x="-24" y="7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ocasio" userId="18bc80f30e64ca44" providerId="LiveId" clId="{D3763FF4-2F32-4CE0-A2C6-5B921AF3E5C4}"/>
    <pc:docChg chg="undo custSel delSld modSld">
      <pc:chgData name="Eric ocasio" userId="18bc80f30e64ca44" providerId="LiveId" clId="{D3763FF4-2F32-4CE0-A2C6-5B921AF3E5C4}" dt="2022-02-23T05:46:56.832" v="928" actId="20577"/>
      <pc:docMkLst>
        <pc:docMk/>
      </pc:docMkLst>
      <pc:sldChg chg="modSp mod">
        <pc:chgData name="Eric ocasio" userId="18bc80f30e64ca44" providerId="LiveId" clId="{D3763FF4-2F32-4CE0-A2C6-5B921AF3E5C4}" dt="2022-02-22T22:15:22.308" v="5" actId="27636"/>
        <pc:sldMkLst>
          <pc:docMk/>
          <pc:sldMk cId="2874186764" sldId="256"/>
        </pc:sldMkLst>
        <pc:spChg chg="mod">
          <ac:chgData name="Eric ocasio" userId="18bc80f30e64ca44" providerId="LiveId" clId="{D3763FF4-2F32-4CE0-A2C6-5B921AF3E5C4}" dt="2022-02-22T22:15:22.308" v="5" actId="27636"/>
          <ac:spMkLst>
            <pc:docMk/>
            <pc:sldMk cId="2874186764" sldId="256"/>
            <ac:spMk id="2" creationId="{048E789D-932D-434A-948E-83A72228B979}"/>
          </ac:spMkLst>
        </pc:spChg>
      </pc:sldChg>
      <pc:sldChg chg="modSp mod">
        <pc:chgData name="Eric ocasio" userId="18bc80f30e64ca44" providerId="LiveId" clId="{D3763FF4-2F32-4CE0-A2C6-5B921AF3E5C4}" dt="2022-02-22T22:26:23.041" v="107" actId="1076"/>
        <pc:sldMkLst>
          <pc:docMk/>
          <pc:sldMk cId="4120045852" sldId="257"/>
        </pc:sldMkLst>
        <pc:spChg chg="mod">
          <ac:chgData name="Eric ocasio" userId="18bc80f30e64ca44" providerId="LiveId" clId="{D3763FF4-2F32-4CE0-A2C6-5B921AF3E5C4}" dt="2022-02-22T22:26:23.041" v="107" actId="1076"/>
          <ac:spMkLst>
            <pc:docMk/>
            <pc:sldMk cId="4120045852" sldId="257"/>
            <ac:spMk id="2" creationId="{FE367D54-C721-41CD-8490-322627CBA23D}"/>
          </ac:spMkLst>
        </pc:spChg>
      </pc:sldChg>
      <pc:sldChg chg="modSp mod">
        <pc:chgData name="Eric ocasio" userId="18bc80f30e64ca44" providerId="LiveId" clId="{D3763FF4-2F32-4CE0-A2C6-5B921AF3E5C4}" dt="2022-02-22T22:18:10.880" v="55" actId="20577"/>
        <pc:sldMkLst>
          <pc:docMk/>
          <pc:sldMk cId="3368915824" sldId="258"/>
        </pc:sldMkLst>
        <pc:spChg chg="mod">
          <ac:chgData name="Eric ocasio" userId="18bc80f30e64ca44" providerId="LiveId" clId="{D3763FF4-2F32-4CE0-A2C6-5B921AF3E5C4}" dt="2022-02-22T22:18:10.880" v="55" actId="20577"/>
          <ac:spMkLst>
            <pc:docMk/>
            <pc:sldMk cId="3368915824" sldId="258"/>
            <ac:spMk id="3" creationId="{DA956A90-AB05-4BF0-8ACC-6F90C6E79A1C}"/>
          </ac:spMkLst>
        </pc:spChg>
      </pc:sldChg>
      <pc:sldChg chg="modSp mod">
        <pc:chgData name="Eric ocasio" userId="18bc80f30e64ca44" providerId="LiveId" clId="{D3763FF4-2F32-4CE0-A2C6-5B921AF3E5C4}" dt="2022-02-22T22:18:58.336" v="57" actId="27636"/>
        <pc:sldMkLst>
          <pc:docMk/>
          <pc:sldMk cId="2323111557" sldId="259"/>
        </pc:sldMkLst>
        <pc:spChg chg="mod">
          <ac:chgData name="Eric ocasio" userId="18bc80f30e64ca44" providerId="LiveId" clId="{D3763FF4-2F32-4CE0-A2C6-5B921AF3E5C4}" dt="2022-02-22T22:18:58.336" v="57" actId="27636"/>
          <ac:spMkLst>
            <pc:docMk/>
            <pc:sldMk cId="2323111557" sldId="259"/>
            <ac:spMk id="2" creationId="{F2C136FA-20C2-48EE-8DE0-7A339687A6AE}"/>
          </ac:spMkLst>
        </pc:spChg>
      </pc:sldChg>
      <pc:sldChg chg="addSp delSp modSp mod">
        <pc:chgData name="Eric ocasio" userId="18bc80f30e64ca44" providerId="LiveId" clId="{D3763FF4-2F32-4CE0-A2C6-5B921AF3E5C4}" dt="2022-02-22T22:20:59.487" v="67" actId="14100"/>
        <pc:sldMkLst>
          <pc:docMk/>
          <pc:sldMk cId="3666950123" sldId="261"/>
        </pc:sldMkLst>
        <pc:spChg chg="del mod">
          <ac:chgData name="Eric ocasio" userId="18bc80f30e64ca44" providerId="LiveId" clId="{D3763FF4-2F32-4CE0-A2C6-5B921AF3E5C4}" dt="2022-02-22T22:20:09.661" v="60" actId="21"/>
          <ac:spMkLst>
            <pc:docMk/>
            <pc:sldMk cId="3666950123" sldId="261"/>
            <ac:spMk id="2" creationId="{98F6D04F-C052-4297-A11A-D4DBAB71E220}"/>
          </ac:spMkLst>
        </pc:spChg>
        <pc:spChg chg="add del mod">
          <ac:chgData name="Eric ocasio" userId="18bc80f30e64ca44" providerId="LiveId" clId="{D3763FF4-2F32-4CE0-A2C6-5B921AF3E5C4}" dt="2022-02-22T22:20:16.335" v="62" actId="21"/>
          <ac:spMkLst>
            <pc:docMk/>
            <pc:sldMk cId="3666950123" sldId="261"/>
            <ac:spMk id="6" creationId="{0A81E323-73A7-4C41-8B16-249134DCFDD6}"/>
          </ac:spMkLst>
        </pc:spChg>
        <pc:spChg chg="add mod">
          <ac:chgData name="Eric ocasio" userId="18bc80f30e64ca44" providerId="LiveId" clId="{D3763FF4-2F32-4CE0-A2C6-5B921AF3E5C4}" dt="2022-02-22T22:20:59.487" v="67" actId="14100"/>
          <ac:spMkLst>
            <pc:docMk/>
            <pc:sldMk cId="3666950123" sldId="261"/>
            <ac:spMk id="8" creationId="{75DD2B53-BF84-4672-885F-D5C284C062C8}"/>
          </ac:spMkLst>
        </pc:spChg>
        <pc:picChg chg="del">
          <ac:chgData name="Eric ocasio" userId="18bc80f30e64ca44" providerId="LiveId" clId="{D3763FF4-2F32-4CE0-A2C6-5B921AF3E5C4}" dt="2022-02-22T22:20:13.360" v="61" actId="21"/>
          <ac:picMkLst>
            <pc:docMk/>
            <pc:sldMk cId="3666950123" sldId="261"/>
            <ac:picMk id="3" creationId="{4594EF45-DB4D-42AD-9D12-5FAEDC6ABA71}"/>
          </ac:picMkLst>
        </pc:picChg>
        <pc:picChg chg="add">
          <ac:chgData name="Eric ocasio" userId="18bc80f30e64ca44" providerId="LiveId" clId="{D3763FF4-2F32-4CE0-A2C6-5B921AF3E5C4}" dt="2022-02-22T22:20:00.973" v="58"/>
          <ac:picMkLst>
            <pc:docMk/>
            <pc:sldMk cId="3666950123" sldId="261"/>
            <ac:picMk id="4" creationId="{529B1880-B6E3-4792-88ED-281848986C47}"/>
          </ac:picMkLst>
        </pc:picChg>
      </pc:sldChg>
      <pc:sldChg chg="addSp delSp modSp mod">
        <pc:chgData name="Eric ocasio" userId="18bc80f30e64ca44" providerId="LiveId" clId="{D3763FF4-2F32-4CE0-A2C6-5B921AF3E5C4}" dt="2022-02-22T22:22:31.832" v="82" actId="1076"/>
        <pc:sldMkLst>
          <pc:docMk/>
          <pc:sldMk cId="1739118434" sldId="262"/>
        </pc:sldMkLst>
        <pc:spChg chg="mod">
          <ac:chgData name="Eric ocasio" userId="18bc80f30e64ca44" providerId="LiveId" clId="{D3763FF4-2F32-4CE0-A2C6-5B921AF3E5C4}" dt="2022-02-22T22:22:17.697" v="80" actId="20577"/>
          <ac:spMkLst>
            <pc:docMk/>
            <pc:sldMk cId="1739118434" sldId="262"/>
            <ac:spMk id="2" creationId="{6CD50B5A-1BF9-460D-88EE-76F532B6CC0C}"/>
          </ac:spMkLst>
        </pc:spChg>
        <pc:picChg chg="del">
          <ac:chgData name="Eric ocasio" userId="18bc80f30e64ca44" providerId="LiveId" clId="{D3763FF4-2F32-4CE0-A2C6-5B921AF3E5C4}" dt="2022-02-22T22:21:17.465" v="68" actId="21"/>
          <ac:picMkLst>
            <pc:docMk/>
            <pc:sldMk cId="1739118434" sldId="262"/>
            <ac:picMk id="3" creationId="{184B0103-E391-4125-B7AD-4D570437112D}"/>
          </ac:picMkLst>
        </pc:picChg>
        <pc:picChg chg="add mod">
          <ac:chgData name="Eric ocasio" userId="18bc80f30e64ca44" providerId="LiveId" clId="{D3763FF4-2F32-4CE0-A2C6-5B921AF3E5C4}" dt="2022-02-22T22:22:31.832" v="82" actId="1076"/>
          <ac:picMkLst>
            <pc:docMk/>
            <pc:sldMk cId="1739118434" sldId="262"/>
            <ac:picMk id="4" creationId="{06810A17-F2E8-47AF-8142-C48B6C67C15F}"/>
          </ac:picMkLst>
        </pc:picChg>
      </pc:sldChg>
      <pc:sldChg chg="addSp delSp modSp mod">
        <pc:chgData name="Eric ocasio" userId="18bc80f30e64ca44" providerId="LiveId" clId="{D3763FF4-2F32-4CE0-A2C6-5B921AF3E5C4}" dt="2022-02-22T22:24:50.332" v="96" actId="1076"/>
        <pc:sldMkLst>
          <pc:docMk/>
          <pc:sldMk cId="2391981717" sldId="263"/>
        </pc:sldMkLst>
        <pc:spChg chg="del">
          <ac:chgData name="Eric ocasio" userId="18bc80f30e64ca44" providerId="LiveId" clId="{D3763FF4-2F32-4CE0-A2C6-5B921AF3E5C4}" dt="2022-02-22T22:23:13.335" v="84" actId="21"/>
          <ac:spMkLst>
            <pc:docMk/>
            <pc:sldMk cId="2391981717" sldId="263"/>
            <ac:spMk id="2" creationId="{75241DC2-D72B-4891-A896-AABF8BA0B43E}"/>
          </ac:spMkLst>
        </pc:spChg>
        <pc:spChg chg="add del mod">
          <ac:chgData name="Eric ocasio" userId="18bc80f30e64ca44" providerId="LiveId" clId="{D3763FF4-2F32-4CE0-A2C6-5B921AF3E5C4}" dt="2022-02-22T22:23:17.777" v="85" actId="21"/>
          <ac:spMkLst>
            <pc:docMk/>
            <pc:sldMk cId="2391981717" sldId="263"/>
            <ac:spMk id="5" creationId="{FE55F5CB-A9E1-47F5-B8B6-43F0EADACFED}"/>
          </ac:spMkLst>
        </pc:spChg>
        <pc:picChg chg="add mod">
          <ac:chgData name="Eric ocasio" userId="18bc80f30e64ca44" providerId="LiveId" clId="{D3763FF4-2F32-4CE0-A2C6-5B921AF3E5C4}" dt="2022-02-22T22:24:50.332" v="96" actId="1076"/>
          <ac:picMkLst>
            <pc:docMk/>
            <pc:sldMk cId="2391981717" sldId="263"/>
            <ac:picMk id="3" creationId="{0F3DBA83-4F6E-47FF-8BEA-2A8299EAE3E8}"/>
          </ac:picMkLst>
        </pc:picChg>
      </pc:sldChg>
      <pc:sldChg chg="addSp delSp modSp mod">
        <pc:chgData name="Eric ocasio" userId="18bc80f30e64ca44" providerId="LiveId" clId="{D3763FF4-2F32-4CE0-A2C6-5B921AF3E5C4}" dt="2022-02-22T22:24:37.107" v="93" actId="1076"/>
        <pc:sldMkLst>
          <pc:docMk/>
          <pc:sldMk cId="3546096569" sldId="264"/>
        </pc:sldMkLst>
        <pc:spChg chg="del mod">
          <ac:chgData name="Eric ocasio" userId="18bc80f30e64ca44" providerId="LiveId" clId="{D3763FF4-2F32-4CE0-A2C6-5B921AF3E5C4}" dt="2022-02-22T22:24:32.871" v="92" actId="21"/>
          <ac:spMkLst>
            <pc:docMk/>
            <pc:sldMk cId="3546096569" sldId="264"/>
            <ac:spMk id="2" creationId="{B3A37694-EF5C-407E-A227-6C4771DE0736}"/>
          </ac:spMkLst>
        </pc:spChg>
        <pc:picChg chg="del">
          <ac:chgData name="Eric ocasio" userId="18bc80f30e64ca44" providerId="LiveId" clId="{D3763FF4-2F32-4CE0-A2C6-5B921AF3E5C4}" dt="2022-02-22T22:24:28.192" v="90" actId="21"/>
          <ac:picMkLst>
            <pc:docMk/>
            <pc:sldMk cId="3546096569" sldId="264"/>
            <ac:picMk id="3" creationId="{D3BB407D-67D6-4FCD-867F-12A859F31708}"/>
          </ac:picMkLst>
        </pc:picChg>
        <pc:picChg chg="add mod">
          <ac:chgData name="Eric ocasio" userId="18bc80f30e64ca44" providerId="LiveId" clId="{D3763FF4-2F32-4CE0-A2C6-5B921AF3E5C4}" dt="2022-02-22T22:24:37.107" v="93" actId="1076"/>
          <ac:picMkLst>
            <pc:docMk/>
            <pc:sldMk cId="3546096569" sldId="264"/>
            <ac:picMk id="4" creationId="{55CEC971-EEE3-42A2-BC7F-1FE394993E9A}"/>
          </ac:picMkLst>
        </pc:picChg>
      </pc:sldChg>
      <pc:sldChg chg="addSp delSp modSp mod">
        <pc:chgData name="Eric ocasio" userId="18bc80f30e64ca44" providerId="LiveId" clId="{D3763FF4-2F32-4CE0-A2C6-5B921AF3E5C4}" dt="2022-02-22T22:26:05.092" v="104" actId="1076"/>
        <pc:sldMkLst>
          <pc:docMk/>
          <pc:sldMk cId="104075409" sldId="265"/>
        </pc:sldMkLst>
        <pc:spChg chg="del">
          <ac:chgData name="Eric ocasio" userId="18bc80f30e64ca44" providerId="LiveId" clId="{D3763FF4-2F32-4CE0-A2C6-5B921AF3E5C4}" dt="2022-02-22T22:25:11.617" v="97" actId="21"/>
          <ac:spMkLst>
            <pc:docMk/>
            <pc:sldMk cId="104075409" sldId="265"/>
            <ac:spMk id="2" creationId="{5E94364F-0697-4224-B76E-FF849235F45A}"/>
          </ac:spMkLst>
        </pc:spChg>
        <pc:spChg chg="add del mod">
          <ac:chgData name="Eric ocasio" userId="18bc80f30e64ca44" providerId="LiveId" clId="{D3763FF4-2F32-4CE0-A2C6-5B921AF3E5C4}" dt="2022-02-22T22:25:15.869" v="99" actId="21"/>
          <ac:spMkLst>
            <pc:docMk/>
            <pc:sldMk cId="104075409" sldId="265"/>
            <ac:spMk id="5" creationId="{28178697-C56F-4160-B9FD-484EA0746521}"/>
          </ac:spMkLst>
        </pc:spChg>
        <pc:spChg chg="add mod">
          <ac:chgData name="Eric ocasio" userId="18bc80f30e64ca44" providerId="LiveId" clId="{D3763FF4-2F32-4CE0-A2C6-5B921AF3E5C4}" dt="2022-02-22T22:26:05.092" v="104" actId="1076"/>
          <ac:spMkLst>
            <pc:docMk/>
            <pc:sldMk cId="104075409" sldId="265"/>
            <ac:spMk id="7" creationId="{9A558575-3FED-45B3-894C-485151D3D386}"/>
          </ac:spMkLst>
        </pc:spChg>
        <pc:picChg chg="del">
          <ac:chgData name="Eric ocasio" userId="18bc80f30e64ca44" providerId="LiveId" clId="{D3763FF4-2F32-4CE0-A2C6-5B921AF3E5C4}" dt="2022-02-22T22:25:13.096" v="98" actId="21"/>
          <ac:picMkLst>
            <pc:docMk/>
            <pc:sldMk cId="104075409" sldId="265"/>
            <ac:picMk id="3" creationId="{C0907207-CF6C-4AEE-AE43-BD4DD8DECCE0}"/>
          </ac:picMkLst>
        </pc:picChg>
      </pc:sldChg>
      <pc:sldChg chg="addSp delSp modSp mod">
        <pc:chgData name="Eric ocasio" userId="18bc80f30e64ca44" providerId="LiveId" clId="{D3763FF4-2F32-4CE0-A2C6-5B921AF3E5C4}" dt="2022-02-22T22:32:24.032" v="151" actId="14100"/>
        <pc:sldMkLst>
          <pc:docMk/>
          <pc:sldMk cId="488149874" sldId="266"/>
        </pc:sldMkLst>
        <pc:spChg chg="del">
          <ac:chgData name="Eric ocasio" userId="18bc80f30e64ca44" providerId="LiveId" clId="{D3763FF4-2F32-4CE0-A2C6-5B921AF3E5C4}" dt="2022-02-22T22:27:02.354" v="109" actId="21"/>
          <ac:spMkLst>
            <pc:docMk/>
            <pc:sldMk cId="488149874" sldId="266"/>
            <ac:spMk id="2" creationId="{7B862536-39EF-446B-9790-0B98DA335169}"/>
          </ac:spMkLst>
        </pc:spChg>
        <pc:spChg chg="add mod">
          <ac:chgData name="Eric ocasio" userId="18bc80f30e64ca44" providerId="LiveId" clId="{D3763FF4-2F32-4CE0-A2C6-5B921AF3E5C4}" dt="2022-02-22T22:29:21.582" v="127" actId="1076"/>
          <ac:spMkLst>
            <pc:docMk/>
            <pc:sldMk cId="488149874" sldId="266"/>
            <ac:spMk id="5" creationId="{457FA4AD-2078-4BA5-B7B5-CCFD6A24F7AE}"/>
          </ac:spMkLst>
        </pc:spChg>
        <pc:spChg chg="add mod">
          <ac:chgData name="Eric ocasio" userId="18bc80f30e64ca44" providerId="LiveId" clId="{D3763FF4-2F32-4CE0-A2C6-5B921AF3E5C4}" dt="2022-02-22T22:32:24.032" v="151" actId="14100"/>
          <ac:spMkLst>
            <pc:docMk/>
            <pc:sldMk cId="488149874" sldId="266"/>
            <ac:spMk id="8" creationId="{5FE1352D-EBF0-47B3-8E85-AF77F57482D9}"/>
          </ac:spMkLst>
        </pc:spChg>
        <pc:picChg chg="del">
          <ac:chgData name="Eric ocasio" userId="18bc80f30e64ca44" providerId="LiveId" clId="{D3763FF4-2F32-4CE0-A2C6-5B921AF3E5C4}" dt="2022-02-22T22:26:59.414" v="108" actId="21"/>
          <ac:picMkLst>
            <pc:docMk/>
            <pc:sldMk cId="488149874" sldId="266"/>
            <ac:picMk id="3" creationId="{03F43292-1DDB-4367-9F12-36F4018BB129}"/>
          </ac:picMkLst>
        </pc:picChg>
        <pc:picChg chg="add mod">
          <ac:chgData name="Eric ocasio" userId="18bc80f30e64ca44" providerId="LiveId" clId="{D3763FF4-2F32-4CE0-A2C6-5B921AF3E5C4}" dt="2022-02-22T22:28:45.432" v="120" actId="1076"/>
          <ac:picMkLst>
            <pc:docMk/>
            <pc:sldMk cId="488149874" sldId="266"/>
            <ac:picMk id="6" creationId="{78CED6B0-7303-4520-B172-45B2EB2905BC}"/>
          </ac:picMkLst>
        </pc:picChg>
      </pc:sldChg>
      <pc:sldChg chg="addSp delSp modSp mod">
        <pc:chgData name="Eric ocasio" userId="18bc80f30e64ca44" providerId="LiveId" clId="{D3763FF4-2F32-4CE0-A2C6-5B921AF3E5C4}" dt="2022-02-22T22:32:07.318" v="150" actId="14100"/>
        <pc:sldMkLst>
          <pc:docMk/>
          <pc:sldMk cId="207804056" sldId="267"/>
        </pc:sldMkLst>
        <pc:spChg chg="del">
          <ac:chgData name="Eric ocasio" userId="18bc80f30e64ca44" providerId="LiveId" clId="{D3763FF4-2F32-4CE0-A2C6-5B921AF3E5C4}" dt="2022-02-22T22:29:43.411" v="129" actId="21"/>
          <ac:spMkLst>
            <pc:docMk/>
            <pc:sldMk cId="207804056" sldId="267"/>
            <ac:spMk id="2" creationId="{148402C1-3F5D-425F-A0E6-041663348FCC}"/>
          </ac:spMkLst>
        </pc:spChg>
        <pc:spChg chg="add mod">
          <ac:chgData name="Eric ocasio" userId="18bc80f30e64ca44" providerId="LiveId" clId="{D3763FF4-2F32-4CE0-A2C6-5B921AF3E5C4}" dt="2022-02-22T22:31:30.640" v="146" actId="1076"/>
          <ac:spMkLst>
            <pc:docMk/>
            <pc:sldMk cId="207804056" sldId="267"/>
            <ac:spMk id="5" creationId="{08033358-58EC-4F66-86CA-08E5673574FE}"/>
          </ac:spMkLst>
        </pc:spChg>
        <pc:spChg chg="add mod">
          <ac:chgData name="Eric ocasio" userId="18bc80f30e64ca44" providerId="LiveId" clId="{D3763FF4-2F32-4CE0-A2C6-5B921AF3E5C4}" dt="2022-02-22T22:32:07.318" v="150" actId="14100"/>
          <ac:spMkLst>
            <pc:docMk/>
            <pc:sldMk cId="207804056" sldId="267"/>
            <ac:spMk id="7" creationId="{204359F9-1A75-4F83-A4DF-CF32B378E60F}"/>
          </ac:spMkLst>
        </pc:spChg>
        <pc:picChg chg="add mod">
          <ac:chgData name="Eric ocasio" userId="18bc80f30e64ca44" providerId="LiveId" clId="{D3763FF4-2F32-4CE0-A2C6-5B921AF3E5C4}" dt="2022-02-22T22:30:54.631" v="138" actId="1076"/>
          <ac:picMkLst>
            <pc:docMk/>
            <pc:sldMk cId="207804056" sldId="267"/>
            <ac:picMk id="3" creationId="{A4994DAC-AA82-419D-A208-37306B1440DD}"/>
          </ac:picMkLst>
        </pc:picChg>
      </pc:sldChg>
      <pc:sldChg chg="addSp delSp modSp mod">
        <pc:chgData name="Eric ocasio" userId="18bc80f30e64ca44" providerId="LiveId" clId="{D3763FF4-2F32-4CE0-A2C6-5B921AF3E5C4}" dt="2022-02-22T22:38:43.414" v="201" actId="1076"/>
        <pc:sldMkLst>
          <pc:docMk/>
          <pc:sldMk cId="2002057371" sldId="268"/>
        </pc:sldMkLst>
        <pc:spChg chg="del">
          <ac:chgData name="Eric ocasio" userId="18bc80f30e64ca44" providerId="LiveId" clId="{D3763FF4-2F32-4CE0-A2C6-5B921AF3E5C4}" dt="2022-02-22T22:32:48.996" v="153" actId="21"/>
          <ac:spMkLst>
            <pc:docMk/>
            <pc:sldMk cId="2002057371" sldId="268"/>
            <ac:spMk id="3" creationId="{35FCF965-A9E4-4FB1-BE6E-F3F2689FD91F}"/>
          </ac:spMkLst>
        </pc:spChg>
        <pc:spChg chg="add mod">
          <ac:chgData name="Eric ocasio" userId="18bc80f30e64ca44" providerId="LiveId" clId="{D3763FF4-2F32-4CE0-A2C6-5B921AF3E5C4}" dt="2022-02-22T22:33:11.090" v="159" actId="1076"/>
          <ac:spMkLst>
            <pc:docMk/>
            <pc:sldMk cId="2002057371" sldId="268"/>
            <ac:spMk id="5" creationId="{8EDDA01B-334F-4D53-955C-6E38503FAFC7}"/>
          </ac:spMkLst>
        </pc:spChg>
        <pc:spChg chg="add del mod">
          <ac:chgData name="Eric ocasio" userId="18bc80f30e64ca44" providerId="LiveId" clId="{D3763FF4-2F32-4CE0-A2C6-5B921AF3E5C4}" dt="2022-02-22T22:32:54.772" v="155" actId="21"/>
          <ac:spMkLst>
            <pc:docMk/>
            <pc:sldMk cId="2002057371" sldId="268"/>
            <ac:spMk id="7" creationId="{AA07B043-7E43-4569-B0B2-8BDFF2B79968}"/>
          </ac:spMkLst>
        </pc:spChg>
        <pc:spChg chg="add mod">
          <ac:chgData name="Eric ocasio" userId="18bc80f30e64ca44" providerId="LiveId" clId="{D3763FF4-2F32-4CE0-A2C6-5B921AF3E5C4}" dt="2022-02-22T22:38:43.414" v="201" actId="1076"/>
          <ac:spMkLst>
            <pc:docMk/>
            <pc:sldMk cId="2002057371" sldId="268"/>
            <ac:spMk id="9" creationId="{431691FC-DC10-4673-B612-03E6A08E2045}"/>
          </ac:spMkLst>
        </pc:spChg>
        <pc:picChg chg="del">
          <ac:chgData name="Eric ocasio" userId="18bc80f30e64ca44" providerId="LiveId" clId="{D3763FF4-2F32-4CE0-A2C6-5B921AF3E5C4}" dt="2022-02-22T22:32:52.199" v="154" actId="21"/>
          <ac:picMkLst>
            <pc:docMk/>
            <pc:sldMk cId="2002057371" sldId="268"/>
            <ac:picMk id="4" creationId="{5EECAA3F-A041-419A-9FBF-CD8964D03091}"/>
          </ac:picMkLst>
        </pc:picChg>
        <pc:picChg chg="add mod">
          <ac:chgData name="Eric ocasio" userId="18bc80f30e64ca44" providerId="LiveId" clId="{D3763FF4-2F32-4CE0-A2C6-5B921AF3E5C4}" dt="2022-02-22T22:34:09.217" v="168" actId="1076"/>
          <ac:picMkLst>
            <pc:docMk/>
            <pc:sldMk cId="2002057371" sldId="268"/>
            <ac:picMk id="10" creationId="{77454800-A64F-4FEA-8248-C7780117437F}"/>
          </ac:picMkLst>
        </pc:picChg>
      </pc:sldChg>
      <pc:sldChg chg="addSp delSp modSp mod">
        <pc:chgData name="Eric ocasio" userId="18bc80f30e64ca44" providerId="LiveId" clId="{D3763FF4-2F32-4CE0-A2C6-5B921AF3E5C4}" dt="2022-02-22T22:38:19.974" v="198" actId="1076"/>
        <pc:sldMkLst>
          <pc:docMk/>
          <pc:sldMk cId="900440867" sldId="269"/>
        </pc:sldMkLst>
        <pc:spChg chg="mod">
          <ac:chgData name="Eric ocasio" userId="18bc80f30e64ca44" providerId="LiveId" clId="{D3763FF4-2F32-4CE0-A2C6-5B921AF3E5C4}" dt="2022-02-22T22:35:30.452" v="176" actId="1076"/>
          <ac:spMkLst>
            <pc:docMk/>
            <pc:sldMk cId="900440867" sldId="269"/>
            <ac:spMk id="2" creationId="{A497FFDF-6815-4FFD-92EB-22B612265E06}"/>
          </ac:spMkLst>
        </pc:spChg>
        <pc:spChg chg="add del">
          <ac:chgData name="Eric ocasio" userId="18bc80f30e64ca44" providerId="LiveId" clId="{D3763FF4-2F32-4CE0-A2C6-5B921AF3E5C4}" dt="2022-02-22T22:35:33.400" v="177" actId="21"/>
          <ac:spMkLst>
            <pc:docMk/>
            <pc:sldMk cId="900440867" sldId="269"/>
            <ac:spMk id="5" creationId="{FC0D1715-0D98-410B-95CA-65F56FECBF2F}"/>
          </ac:spMkLst>
        </pc:spChg>
        <pc:spChg chg="add mod">
          <ac:chgData name="Eric ocasio" userId="18bc80f30e64ca44" providerId="LiveId" clId="{D3763FF4-2F32-4CE0-A2C6-5B921AF3E5C4}" dt="2022-02-22T22:38:19.974" v="198" actId="1076"/>
          <ac:spMkLst>
            <pc:docMk/>
            <pc:sldMk cId="900440867" sldId="269"/>
            <ac:spMk id="8" creationId="{099AA157-A9EC-44C1-AF7D-03CC860C0325}"/>
          </ac:spMkLst>
        </pc:spChg>
        <pc:picChg chg="del">
          <ac:chgData name="Eric ocasio" userId="18bc80f30e64ca44" providerId="LiveId" clId="{D3763FF4-2F32-4CE0-A2C6-5B921AF3E5C4}" dt="2022-02-22T22:35:10.336" v="173" actId="21"/>
          <ac:picMkLst>
            <pc:docMk/>
            <pc:sldMk cId="900440867" sldId="269"/>
            <ac:picMk id="3" creationId="{1061D4A0-8E36-41DF-8830-7815A4BB91B9}"/>
          </ac:picMkLst>
        </pc:picChg>
        <pc:picChg chg="add mod">
          <ac:chgData name="Eric ocasio" userId="18bc80f30e64ca44" providerId="LiveId" clId="{D3763FF4-2F32-4CE0-A2C6-5B921AF3E5C4}" dt="2022-02-22T22:37:20.934" v="192" actId="1076"/>
          <ac:picMkLst>
            <pc:docMk/>
            <pc:sldMk cId="900440867" sldId="269"/>
            <ac:picMk id="6" creationId="{E726F473-9E18-45BF-B645-9A2DA439CBD1}"/>
          </ac:picMkLst>
        </pc:picChg>
      </pc:sldChg>
      <pc:sldChg chg="delSp modSp mod">
        <pc:chgData name="Eric ocasio" userId="18bc80f30e64ca44" providerId="LiveId" clId="{D3763FF4-2F32-4CE0-A2C6-5B921AF3E5C4}" dt="2022-02-22T22:39:59.855" v="209" actId="1076"/>
        <pc:sldMkLst>
          <pc:docMk/>
          <pc:sldMk cId="2678432231" sldId="270"/>
        </pc:sldMkLst>
        <pc:spChg chg="mod">
          <ac:chgData name="Eric ocasio" userId="18bc80f30e64ca44" providerId="LiveId" clId="{D3763FF4-2F32-4CE0-A2C6-5B921AF3E5C4}" dt="2022-02-22T22:39:59.855" v="209" actId="1076"/>
          <ac:spMkLst>
            <pc:docMk/>
            <pc:sldMk cId="2678432231" sldId="270"/>
            <ac:spMk id="2" creationId="{B79A0CA5-05C3-4EEA-9558-B662E8290813}"/>
          </ac:spMkLst>
        </pc:spChg>
        <pc:picChg chg="del">
          <ac:chgData name="Eric ocasio" userId="18bc80f30e64ca44" providerId="LiveId" clId="{D3763FF4-2F32-4CE0-A2C6-5B921AF3E5C4}" dt="2022-02-22T22:38:50.351" v="202" actId="21"/>
          <ac:picMkLst>
            <pc:docMk/>
            <pc:sldMk cId="2678432231" sldId="270"/>
            <ac:picMk id="3" creationId="{84896E36-A7FB-4368-ABBA-6D0DE0D423AB}"/>
          </ac:picMkLst>
        </pc:picChg>
      </pc:sldChg>
      <pc:sldChg chg="addSp modSp mod">
        <pc:chgData name="Eric ocasio" userId="18bc80f30e64ca44" providerId="LiveId" clId="{D3763FF4-2F32-4CE0-A2C6-5B921AF3E5C4}" dt="2022-02-23T00:38:30.262" v="225" actId="20577"/>
        <pc:sldMkLst>
          <pc:docMk/>
          <pc:sldMk cId="1366861264" sldId="271"/>
        </pc:sldMkLst>
        <pc:spChg chg="mod">
          <ac:chgData name="Eric ocasio" userId="18bc80f30e64ca44" providerId="LiveId" clId="{D3763FF4-2F32-4CE0-A2C6-5B921AF3E5C4}" dt="2022-02-23T00:37:24.735" v="215" actId="1076"/>
          <ac:spMkLst>
            <pc:docMk/>
            <pc:sldMk cId="1366861264" sldId="271"/>
            <ac:spMk id="2" creationId="{488B17B2-80F9-4C43-8E86-C2062A36F440}"/>
          </ac:spMkLst>
        </pc:spChg>
        <pc:spChg chg="add mod">
          <ac:chgData name="Eric ocasio" userId="18bc80f30e64ca44" providerId="LiveId" clId="{D3763FF4-2F32-4CE0-A2C6-5B921AF3E5C4}" dt="2022-02-23T00:38:30.262" v="225" actId="20577"/>
          <ac:spMkLst>
            <pc:docMk/>
            <pc:sldMk cId="1366861264" sldId="271"/>
            <ac:spMk id="5" creationId="{FEBED715-777F-4B1F-A483-FA4492540F33}"/>
          </ac:spMkLst>
        </pc:spChg>
        <pc:picChg chg="add mod">
          <ac:chgData name="Eric ocasio" userId="18bc80f30e64ca44" providerId="LiveId" clId="{D3763FF4-2F32-4CE0-A2C6-5B921AF3E5C4}" dt="2022-02-23T00:37:35.985" v="217" actId="1076"/>
          <ac:picMkLst>
            <pc:docMk/>
            <pc:sldMk cId="1366861264" sldId="271"/>
            <ac:picMk id="3" creationId="{0968061C-B229-4493-B6E9-206702841282}"/>
          </ac:picMkLst>
        </pc:picChg>
      </pc:sldChg>
      <pc:sldChg chg="addSp delSp modSp mod">
        <pc:chgData name="Eric ocasio" userId="18bc80f30e64ca44" providerId="LiveId" clId="{D3763FF4-2F32-4CE0-A2C6-5B921AF3E5C4}" dt="2022-02-23T00:39:48.385" v="240" actId="1076"/>
        <pc:sldMkLst>
          <pc:docMk/>
          <pc:sldMk cId="3905621590" sldId="272"/>
        </pc:sldMkLst>
        <pc:spChg chg="mod">
          <ac:chgData name="Eric ocasio" userId="18bc80f30e64ca44" providerId="LiveId" clId="{D3763FF4-2F32-4CE0-A2C6-5B921AF3E5C4}" dt="2022-02-23T00:39:36.629" v="236" actId="1076"/>
          <ac:spMkLst>
            <pc:docMk/>
            <pc:sldMk cId="3905621590" sldId="272"/>
            <ac:spMk id="2" creationId="{03A69E8A-0FBE-4E45-96BA-C413C560B02B}"/>
          </ac:spMkLst>
        </pc:spChg>
        <pc:picChg chg="del">
          <ac:chgData name="Eric ocasio" userId="18bc80f30e64ca44" providerId="LiveId" clId="{D3763FF4-2F32-4CE0-A2C6-5B921AF3E5C4}" dt="2022-02-23T00:38:47.706" v="226" actId="21"/>
          <ac:picMkLst>
            <pc:docMk/>
            <pc:sldMk cId="3905621590" sldId="272"/>
            <ac:picMk id="3" creationId="{D2D3F134-26A2-4652-9F20-68F932E9FC3B}"/>
          </ac:picMkLst>
        </pc:picChg>
        <pc:picChg chg="add mod">
          <ac:chgData name="Eric ocasio" userId="18bc80f30e64ca44" providerId="LiveId" clId="{D3763FF4-2F32-4CE0-A2C6-5B921AF3E5C4}" dt="2022-02-23T00:39:48.385" v="240" actId="1076"/>
          <ac:picMkLst>
            <pc:docMk/>
            <pc:sldMk cId="3905621590" sldId="272"/>
            <ac:picMk id="4" creationId="{FE897D03-1B67-42AF-88BD-C27F21AE3036}"/>
          </ac:picMkLst>
        </pc:picChg>
      </pc:sldChg>
      <pc:sldChg chg="addSp delSp modSp mod">
        <pc:chgData name="Eric ocasio" userId="18bc80f30e64ca44" providerId="LiveId" clId="{D3763FF4-2F32-4CE0-A2C6-5B921AF3E5C4}" dt="2022-02-23T00:42:06.804" v="266" actId="1076"/>
        <pc:sldMkLst>
          <pc:docMk/>
          <pc:sldMk cId="701315046" sldId="274"/>
        </pc:sldMkLst>
        <pc:spChg chg="del">
          <ac:chgData name="Eric ocasio" userId="18bc80f30e64ca44" providerId="LiveId" clId="{D3763FF4-2F32-4CE0-A2C6-5B921AF3E5C4}" dt="2022-02-23T00:40:17.182" v="242" actId="21"/>
          <ac:spMkLst>
            <pc:docMk/>
            <pc:sldMk cId="701315046" sldId="274"/>
            <ac:spMk id="2" creationId="{C10502C3-EDC7-40D3-8C21-5AC82A36A304}"/>
          </ac:spMkLst>
        </pc:spChg>
        <pc:spChg chg="add del">
          <ac:chgData name="Eric ocasio" userId="18bc80f30e64ca44" providerId="LiveId" clId="{D3763FF4-2F32-4CE0-A2C6-5B921AF3E5C4}" dt="2022-02-23T00:40:36.469" v="245" actId="21"/>
          <ac:spMkLst>
            <pc:docMk/>
            <pc:sldMk cId="701315046" sldId="274"/>
            <ac:spMk id="5" creationId="{86EE957B-42CE-46E9-A538-3F2BBE2BCD64}"/>
          </ac:spMkLst>
        </pc:spChg>
        <pc:spChg chg="add mod">
          <ac:chgData name="Eric ocasio" userId="18bc80f30e64ca44" providerId="LiveId" clId="{D3763FF4-2F32-4CE0-A2C6-5B921AF3E5C4}" dt="2022-02-23T00:41:02.380" v="251" actId="1076"/>
          <ac:spMkLst>
            <pc:docMk/>
            <pc:sldMk cId="701315046" sldId="274"/>
            <ac:spMk id="7" creationId="{0F6FC2C9-1175-498B-B951-5BFCC7D823A7}"/>
          </ac:spMkLst>
        </pc:spChg>
        <pc:spChg chg="add mod">
          <ac:chgData name="Eric ocasio" userId="18bc80f30e64ca44" providerId="LiveId" clId="{D3763FF4-2F32-4CE0-A2C6-5B921AF3E5C4}" dt="2022-02-23T00:41:29.854" v="257" actId="1076"/>
          <ac:spMkLst>
            <pc:docMk/>
            <pc:sldMk cId="701315046" sldId="274"/>
            <ac:spMk id="9" creationId="{BC58B728-BF6D-44BE-BBC0-ACEAC1D7DEC9}"/>
          </ac:spMkLst>
        </pc:spChg>
        <pc:graphicFrameChg chg="del">
          <ac:chgData name="Eric ocasio" userId="18bc80f30e64ca44" providerId="LiveId" clId="{D3763FF4-2F32-4CE0-A2C6-5B921AF3E5C4}" dt="2022-02-23T00:40:33.869" v="244" actId="21"/>
          <ac:graphicFrameMkLst>
            <pc:docMk/>
            <pc:sldMk cId="701315046" sldId="274"/>
            <ac:graphicFrameMk id="3" creationId="{9E3A6C76-9723-4671-BFB3-302FE4E11599}"/>
          </ac:graphicFrameMkLst>
        </pc:graphicFrameChg>
        <pc:picChg chg="add mod">
          <ac:chgData name="Eric ocasio" userId="18bc80f30e64ca44" providerId="LiveId" clId="{D3763FF4-2F32-4CE0-A2C6-5B921AF3E5C4}" dt="2022-02-23T00:41:43.432" v="260" actId="1076"/>
          <ac:picMkLst>
            <pc:docMk/>
            <pc:sldMk cId="701315046" sldId="274"/>
            <ac:picMk id="10" creationId="{A94E6412-F625-44A7-80D5-4A471664A0A5}"/>
          </ac:picMkLst>
        </pc:picChg>
        <pc:picChg chg="add mod">
          <ac:chgData name="Eric ocasio" userId="18bc80f30e64ca44" providerId="LiveId" clId="{D3763FF4-2F32-4CE0-A2C6-5B921AF3E5C4}" dt="2022-02-23T00:42:06.804" v="266" actId="1076"/>
          <ac:picMkLst>
            <pc:docMk/>
            <pc:sldMk cId="701315046" sldId="274"/>
            <ac:picMk id="11" creationId="{C7F432E0-F4F5-4A93-B2C1-0EEB01BFDDEB}"/>
          </ac:picMkLst>
        </pc:picChg>
      </pc:sldChg>
      <pc:sldChg chg="modSp mod">
        <pc:chgData name="Eric ocasio" userId="18bc80f30e64ca44" providerId="LiveId" clId="{D3763FF4-2F32-4CE0-A2C6-5B921AF3E5C4}" dt="2022-02-23T00:42:35.772" v="269" actId="1076"/>
        <pc:sldMkLst>
          <pc:docMk/>
          <pc:sldMk cId="2824470841" sldId="275"/>
        </pc:sldMkLst>
        <pc:spChg chg="mod">
          <ac:chgData name="Eric ocasio" userId="18bc80f30e64ca44" providerId="LiveId" clId="{D3763FF4-2F32-4CE0-A2C6-5B921AF3E5C4}" dt="2022-02-23T00:42:35.772" v="269" actId="1076"/>
          <ac:spMkLst>
            <pc:docMk/>
            <pc:sldMk cId="2824470841" sldId="275"/>
            <ac:spMk id="2" creationId="{2105BF59-B527-47E1-AF30-BCF7B81CCEFB}"/>
          </ac:spMkLst>
        </pc:spChg>
      </pc:sldChg>
      <pc:sldChg chg="addSp delSp modSp mod">
        <pc:chgData name="Eric ocasio" userId="18bc80f30e64ca44" providerId="LiveId" clId="{D3763FF4-2F32-4CE0-A2C6-5B921AF3E5C4}" dt="2022-02-23T00:58:43.014" v="282"/>
        <pc:sldMkLst>
          <pc:docMk/>
          <pc:sldMk cId="2546585812" sldId="276"/>
        </pc:sldMkLst>
        <pc:spChg chg="add mod">
          <ac:chgData name="Eric ocasio" userId="18bc80f30e64ca44" providerId="LiveId" clId="{D3763FF4-2F32-4CE0-A2C6-5B921AF3E5C4}" dt="2022-02-23T00:57:52.861" v="274" actId="1076"/>
          <ac:spMkLst>
            <pc:docMk/>
            <pc:sldMk cId="2546585812" sldId="276"/>
            <ac:spMk id="4" creationId="{110D9119-6DD1-437D-98AA-FAF0B82D2E6E}"/>
          </ac:spMkLst>
        </pc:spChg>
        <pc:spChg chg="add mod">
          <ac:chgData name="Eric ocasio" userId="18bc80f30e64ca44" providerId="LiveId" clId="{D3763FF4-2F32-4CE0-A2C6-5B921AF3E5C4}" dt="2022-02-23T00:58:36.900" v="281" actId="1076"/>
          <ac:spMkLst>
            <pc:docMk/>
            <pc:sldMk cId="2546585812" sldId="276"/>
            <ac:spMk id="6" creationId="{A1449B2F-D16F-4FAF-A974-8597DAE13017}"/>
          </ac:spMkLst>
        </pc:spChg>
        <pc:picChg chg="del">
          <ac:chgData name="Eric ocasio" userId="18bc80f30e64ca44" providerId="LiveId" clId="{D3763FF4-2F32-4CE0-A2C6-5B921AF3E5C4}" dt="2022-02-23T00:42:39.904" v="270" actId="21"/>
          <ac:picMkLst>
            <pc:docMk/>
            <pc:sldMk cId="2546585812" sldId="276"/>
            <ac:picMk id="3" creationId="{8EA72322-D5CB-4D72-98D5-C03BF193599B}"/>
          </ac:picMkLst>
        </pc:picChg>
        <pc:picChg chg="add">
          <ac:chgData name="Eric ocasio" userId="18bc80f30e64ca44" providerId="LiveId" clId="{D3763FF4-2F32-4CE0-A2C6-5B921AF3E5C4}" dt="2022-02-23T00:58:43.014" v="282"/>
          <ac:picMkLst>
            <pc:docMk/>
            <pc:sldMk cId="2546585812" sldId="276"/>
            <ac:picMk id="7" creationId="{23547039-3F44-46E2-9422-99A99B7E35A6}"/>
          </ac:picMkLst>
        </pc:picChg>
      </pc:sldChg>
      <pc:sldChg chg="addSp delSp modSp mod">
        <pc:chgData name="Eric ocasio" userId="18bc80f30e64ca44" providerId="LiveId" clId="{D3763FF4-2F32-4CE0-A2C6-5B921AF3E5C4}" dt="2022-02-23T00:59:54.435" v="289" actId="1076"/>
        <pc:sldMkLst>
          <pc:docMk/>
          <pc:sldMk cId="1792278350" sldId="277"/>
        </pc:sldMkLst>
        <pc:spChg chg="add mod">
          <ac:chgData name="Eric ocasio" userId="18bc80f30e64ca44" providerId="LiveId" clId="{D3763FF4-2F32-4CE0-A2C6-5B921AF3E5C4}" dt="2022-02-23T00:59:54.435" v="289" actId="1076"/>
          <ac:spMkLst>
            <pc:docMk/>
            <pc:sldMk cId="1792278350" sldId="277"/>
            <ac:spMk id="4" creationId="{E135EB3D-9062-463D-9FF2-D4B41012CB0C}"/>
          </ac:spMkLst>
        </pc:spChg>
        <pc:picChg chg="del">
          <ac:chgData name="Eric ocasio" userId="18bc80f30e64ca44" providerId="LiveId" clId="{D3763FF4-2F32-4CE0-A2C6-5B921AF3E5C4}" dt="2022-02-23T00:58:54.678" v="283" actId="21"/>
          <ac:picMkLst>
            <pc:docMk/>
            <pc:sldMk cId="1792278350" sldId="277"/>
            <ac:picMk id="3" creationId="{62400A13-CE31-4BAC-A47D-44B1BC5B710E}"/>
          </ac:picMkLst>
        </pc:picChg>
      </pc:sldChg>
      <pc:sldChg chg="addSp delSp modSp mod">
        <pc:chgData name="Eric ocasio" userId="18bc80f30e64ca44" providerId="LiveId" clId="{D3763FF4-2F32-4CE0-A2C6-5B921AF3E5C4}" dt="2022-02-23T01:07:55.199" v="339" actId="1076"/>
        <pc:sldMkLst>
          <pc:docMk/>
          <pc:sldMk cId="4001360007" sldId="278"/>
        </pc:sldMkLst>
        <pc:spChg chg="del">
          <ac:chgData name="Eric ocasio" userId="18bc80f30e64ca44" providerId="LiveId" clId="{D3763FF4-2F32-4CE0-A2C6-5B921AF3E5C4}" dt="2022-02-23T01:00:06.639" v="290" actId="21"/>
          <ac:spMkLst>
            <pc:docMk/>
            <pc:sldMk cId="4001360007" sldId="278"/>
            <ac:spMk id="2" creationId="{4DAD1349-F1A7-4ECC-A67F-3333679D875D}"/>
          </ac:spMkLst>
        </pc:spChg>
        <pc:spChg chg="add mod">
          <ac:chgData name="Eric ocasio" userId="18bc80f30e64ca44" providerId="LiveId" clId="{D3763FF4-2F32-4CE0-A2C6-5B921AF3E5C4}" dt="2022-02-23T01:02:06.219" v="301" actId="1076"/>
          <ac:spMkLst>
            <pc:docMk/>
            <pc:sldMk cId="4001360007" sldId="278"/>
            <ac:spMk id="5" creationId="{D3AF5499-7CAE-462D-968D-66615CA5BF0A}"/>
          </ac:spMkLst>
        </pc:spChg>
        <pc:spChg chg="add mod">
          <ac:chgData name="Eric ocasio" userId="18bc80f30e64ca44" providerId="LiveId" clId="{D3763FF4-2F32-4CE0-A2C6-5B921AF3E5C4}" dt="2022-02-23T01:07:55.199" v="339" actId="1076"/>
          <ac:spMkLst>
            <pc:docMk/>
            <pc:sldMk cId="4001360007" sldId="278"/>
            <ac:spMk id="7" creationId="{B508F065-BC8D-4D14-BF63-4D9285A81233}"/>
          </ac:spMkLst>
        </pc:spChg>
        <pc:picChg chg="del">
          <ac:chgData name="Eric ocasio" userId="18bc80f30e64ca44" providerId="LiveId" clId="{D3763FF4-2F32-4CE0-A2C6-5B921AF3E5C4}" dt="2022-02-23T01:00:10.961" v="291" actId="21"/>
          <ac:picMkLst>
            <pc:docMk/>
            <pc:sldMk cId="4001360007" sldId="278"/>
            <ac:picMk id="3" creationId="{2A180D38-6F70-43D8-8ED5-5D16D1696339}"/>
          </ac:picMkLst>
        </pc:picChg>
      </pc:sldChg>
      <pc:sldChg chg="addSp delSp modSp mod">
        <pc:chgData name="Eric ocasio" userId="18bc80f30e64ca44" providerId="LiveId" clId="{D3763FF4-2F32-4CE0-A2C6-5B921AF3E5C4}" dt="2022-02-23T01:11:56.785" v="373" actId="255"/>
        <pc:sldMkLst>
          <pc:docMk/>
          <pc:sldMk cId="3326934976" sldId="279"/>
        </pc:sldMkLst>
        <pc:spChg chg="del">
          <ac:chgData name="Eric ocasio" userId="18bc80f30e64ca44" providerId="LiveId" clId="{D3763FF4-2F32-4CE0-A2C6-5B921AF3E5C4}" dt="2022-02-23T01:08:28.695" v="341" actId="21"/>
          <ac:spMkLst>
            <pc:docMk/>
            <pc:sldMk cId="3326934976" sldId="279"/>
            <ac:spMk id="2" creationId="{8B5B36A2-F28B-4E63-8738-476C3482DE7A}"/>
          </ac:spMkLst>
        </pc:spChg>
        <pc:spChg chg="add mod">
          <ac:chgData name="Eric ocasio" userId="18bc80f30e64ca44" providerId="LiveId" clId="{D3763FF4-2F32-4CE0-A2C6-5B921AF3E5C4}" dt="2022-02-23T01:11:56.785" v="373" actId="255"/>
          <ac:spMkLst>
            <pc:docMk/>
            <pc:sldMk cId="3326934976" sldId="279"/>
            <ac:spMk id="4" creationId="{BE3994B0-4FA3-4315-BF94-46A2478A1E5C}"/>
          </ac:spMkLst>
        </pc:spChg>
        <pc:spChg chg="add del mod">
          <ac:chgData name="Eric ocasio" userId="18bc80f30e64ca44" providerId="LiveId" clId="{D3763FF4-2F32-4CE0-A2C6-5B921AF3E5C4}" dt="2022-02-23T01:08:32.183" v="342" actId="21"/>
          <ac:spMkLst>
            <pc:docMk/>
            <pc:sldMk cId="3326934976" sldId="279"/>
            <ac:spMk id="6" creationId="{6879B8CC-9735-479F-83C9-C836DBE1CBE2}"/>
          </ac:spMkLst>
        </pc:spChg>
        <pc:spChg chg="add mod">
          <ac:chgData name="Eric ocasio" userId="18bc80f30e64ca44" providerId="LiveId" clId="{D3763FF4-2F32-4CE0-A2C6-5B921AF3E5C4}" dt="2022-02-23T01:11:31.802" v="370" actId="1076"/>
          <ac:spMkLst>
            <pc:docMk/>
            <pc:sldMk cId="3326934976" sldId="279"/>
            <ac:spMk id="9" creationId="{9E409D0B-A611-4DC4-A3E0-84689F110114}"/>
          </ac:spMkLst>
        </pc:spChg>
        <pc:picChg chg="add del">
          <ac:chgData name="Eric ocasio" userId="18bc80f30e64ca44" providerId="LiveId" clId="{D3763FF4-2F32-4CE0-A2C6-5B921AF3E5C4}" dt="2022-02-23T01:09:45.183" v="348" actId="21"/>
          <ac:picMkLst>
            <pc:docMk/>
            <pc:sldMk cId="3326934976" sldId="279"/>
            <ac:picMk id="7" creationId="{87686A3C-B246-478D-A79D-E6990F5D69A0}"/>
          </ac:picMkLst>
        </pc:picChg>
      </pc:sldChg>
      <pc:sldChg chg="del">
        <pc:chgData name="Eric ocasio" userId="18bc80f30e64ca44" providerId="LiveId" clId="{D3763FF4-2F32-4CE0-A2C6-5B921AF3E5C4}" dt="2022-02-23T01:12:18.832" v="374" actId="2696"/>
        <pc:sldMkLst>
          <pc:docMk/>
          <pc:sldMk cId="2690336853" sldId="280"/>
        </pc:sldMkLst>
      </pc:sldChg>
      <pc:sldChg chg="modSp mod">
        <pc:chgData name="Eric ocasio" userId="18bc80f30e64ca44" providerId="LiveId" clId="{D3763FF4-2F32-4CE0-A2C6-5B921AF3E5C4}" dt="2022-02-23T05:43:26.468" v="589" actId="20577"/>
        <pc:sldMkLst>
          <pc:docMk/>
          <pc:sldMk cId="902577149" sldId="282"/>
        </pc:sldMkLst>
        <pc:spChg chg="mod">
          <ac:chgData name="Eric ocasio" userId="18bc80f30e64ca44" providerId="LiveId" clId="{D3763FF4-2F32-4CE0-A2C6-5B921AF3E5C4}" dt="2022-02-23T05:43:26.468" v="589" actId="20577"/>
          <ac:spMkLst>
            <pc:docMk/>
            <pc:sldMk cId="902577149" sldId="282"/>
            <ac:spMk id="3" creationId="{70547C6D-A3E9-4FA6-B6E8-8CD5B522371C}"/>
          </ac:spMkLst>
        </pc:spChg>
      </pc:sldChg>
      <pc:sldChg chg="modSp mod">
        <pc:chgData name="Eric ocasio" userId="18bc80f30e64ca44" providerId="LiveId" clId="{D3763FF4-2F32-4CE0-A2C6-5B921AF3E5C4}" dt="2022-02-23T05:44:59.177" v="728" actId="20577"/>
        <pc:sldMkLst>
          <pc:docMk/>
          <pc:sldMk cId="1932441639" sldId="284"/>
        </pc:sldMkLst>
        <pc:spChg chg="mod">
          <ac:chgData name="Eric ocasio" userId="18bc80f30e64ca44" providerId="LiveId" clId="{D3763FF4-2F32-4CE0-A2C6-5B921AF3E5C4}" dt="2022-02-23T05:44:59.177" v="728" actId="20577"/>
          <ac:spMkLst>
            <pc:docMk/>
            <pc:sldMk cId="1932441639" sldId="284"/>
            <ac:spMk id="3" creationId="{C9605A2A-053E-4479-A58F-6CF24B2DC5E1}"/>
          </ac:spMkLst>
        </pc:spChg>
      </pc:sldChg>
      <pc:sldChg chg="modSp mod">
        <pc:chgData name="Eric ocasio" userId="18bc80f30e64ca44" providerId="LiveId" clId="{D3763FF4-2F32-4CE0-A2C6-5B921AF3E5C4}" dt="2022-02-23T05:46:56.832" v="928" actId="20577"/>
        <pc:sldMkLst>
          <pc:docMk/>
          <pc:sldMk cId="2652100641" sldId="286"/>
        </pc:sldMkLst>
        <pc:spChg chg="mod">
          <ac:chgData name="Eric ocasio" userId="18bc80f30e64ca44" providerId="LiveId" clId="{D3763FF4-2F32-4CE0-A2C6-5B921AF3E5C4}" dt="2022-02-23T05:46:56.832" v="928" actId="20577"/>
          <ac:spMkLst>
            <pc:docMk/>
            <pc:sldMk cId="2652100641" sldId="286"/>
            <ac:spMk id="3" creationId="{961C7666-2206-420D-ACBE-93DAB33340E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EFD2EA-CB54-4A35-93DF-FF415D7091EE}" type="datetimeFigureOut">
              <a:rPr lang="en-US" smtClean="0"/>
              <a:t>2/22/2022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D9472CE-008D-4C5E-BB39-664EEB5853B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57160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FD2EA-CB54-4A35-93DF-FF415D7091EE}"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191143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FD2EA-CB54-4A35-93DF-FF415D7091EE}"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250540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FD2EA-CB54-4A35-93DF-FF415D7091EE}"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65402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EFD2EA-CB54-4A35-93DF-FF415D7091EE}"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472CE-008D-4C5E-BB39-664EEB5853B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109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EFD2EA-CB54-4A35-93DF-FF415D7091EE}"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310122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EFD2EA-CB54-4A35-93DF-FF415D7091EE}"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343195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EFD2EA-CB54-4A35-93DF-FF415D7091EE}"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25182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FD2EA-CB54-4A35-93DF-FF415D7091EE}"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289345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FD2EA-CB54-4A35-93DF-FF415D7091EE}"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328552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FD2EA-CB54-4A35-93DF-FF415D7091EE}"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472CE-008D-4C5E-BB39-664EEB5853BF}" type="slidenum">
              <a:rPr lang="en-US" smtClean="0"/>
              <a:t>‹#›</a:t>
            </a:fld>
            <a:endParaRPr lang="en-US"/>
          </a:p>
        </p:txBody>
      </p:sp>
    </p:spTree>
    <p:extLst>
      <p:ext uri="{BB962C8B-B14F-4D97-AF65-F5344CB8AC3E}">
        <p14:creationId xmlns:p14="http://schemas.microsoft.com/office/powerpoint/2010/main" val="99412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1EFD2EA-CB54-4A35-93DF-FF415D7091EE}" type="datetimeFigureOut">
              <a:rPr lang="en-US" smtClean="0"/>
              <a:t>2/22/2022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D9472CE-008D-4C5E-BB39-664EEB5853BF}" type="slidenum">
              <a:rPr lang="en-US" smtClean="0"/>
              <a:t>‹#›</a:t>
            </a:fld>
            <a:endParaRPr lang="en-US"/>
          </a:p>
        </p:txBody>
      </p:sp>
    </p:spTree>
    <p:extLst>
      <p:ext uri="{BB962C8B-B14F-4D97-AF65-F5344CB8AC3E}">
        <p14:creationId xmlns:p14="http://schemas.microsoft.com/office/powerpoint/2010/main" val="39957527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 name="Picture 4" descr="Digital financial graph">
            <a:extLst>
              <a:ext uri="{FF2B5EF4-FFF2-40B4-BE49-F238E27FC236}">
                <a16:creationId xmlns:a16="http://schemas.microsoft.com/office/drawing/2014/main" id="{5B1B995E-54A2-4232-B00C-70D8D5FC70A7}"/>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48E789D-932D-434A-948E-83A72228B979}"/>
              </a:ext>
            </a:extLst>
          </p:cNvPr>
          <p:cNvSpPr>
            <a:spLocks noGrp="1"/>
          </p:cNvSpPr>
          <p:nvPr>
            <p:ph type="ctrTitle"/>
          </p:nvPr>
        </p:nvSpPr>
        <p:spPr>
          <a:xfrm>
            <a:off x="8022021" y="3231931"/>
            <a:ext cx="3852041" cy="1834056"/>
          </a:xfrm>
        </p:spPr>
        <p:txBody>
          <a:bodyPr>
            <a:normAutofit fontScale="90000"/>
          </a:bodyPr>
          <a:lstStyle/>
          <a:p>
            <a:r>
              <a:rPr lang="en-US" sz="3100" dirty="0">
                <a:latin typeface="Times New Roman" panose="02020603050405020304" pitchFamily="18" charset="0"/>
                <a:cs typeface="Times New Roman" panose="02020603050405020304" pitchFamily="18" charset="0"/>
              </a:rPr>
              <a:t>CEIS191 Course Project:</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ea typeface="SimSun" panose="02010600030101010101" pitchFamily="2" charset="-122"/>
                <a:cs typeface="Times New Roman" panose="02020603050405020304" pitchFamily="18" charset="0"/>
              </a:rPr>
              <a:t>Fundamentals of Information Technology and Networking</a:t>
            </a:r>
            <a:endParaRPr lang="en-US" sz="31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EF952AE-E36B-4B35-8822-6485A4BAF64C}"/>
              </a:ext>
            </a:extLst>
          </p:cNvPr>
          <p:cNvSpPr>
            <a:spLocks noGrp="1"/>
          </p:cNvSpPr>
          <p:nvPr>
            <p:ph type="subTitle" idx="1"/>
          </p:nvPr>
        </p:nvSpPr>
        <p:spPr>
          <a:xfrm>
            <a:off x="7782910" y="5242675"/>
            <a:ext cx="4330262" cy="683284"/>
          </a:xfrm>
        </p:spPr>
        <p:txBody>
          <a:bodyPr>
            <a:normAutofit/>
          </a:bodyPr>
          <a:lstStyle/>
          <a:p>
            <a:r>
              <a:rPr lang="en-US" sz="2000">
                <a:latin typeface="Times New Roman" panose="02020603050405020304" pitchFamily="18" charset="0"/>
                <a:cs typeface="Times New Roman" panose="02020603050405020304" pitchFamily="18" charset="0"/>
              </a:rPr>
              <a:t>Presented By: Eric O.</a:t>
            </a:r>
          </a:p>
        </p:txBody>
      </p:sp>
    </p:spTree>
    <p:extLst>
      <p:ext uri="{BB962C8B-B14F-4D97-AF65-F5344CB8AC3E}">
        <p14:creationId xmlns:p14="http://schemas.microsoft.com/office/powerpoint/2010/main" val="287418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7FA4AD-2078-4BA5-B7B5-CCFD6A24F7AE}"/>
              </a:ext>
            </a:extLst>
          </p:cNvPr>
          <p:cNvSpPr>
            <a:spLocks noGrp="1"/>
          </p:cNvSpPr>
          <p:nvPr>
            <p:ph type="title"/>
          </p:nvPr>
        </p:nvSpPr>
        <p:spPr>
          <a:xfrm>
            <a:off x="3698520" y="0"/>
            <a:ext cx="4794957" cy="1045862"/>
          </a:xfrm>
        </p:spPr>
        <p:txBody>
          <a:bodyPr>
            <a:normAutofit/>
          </a:bodyPr>
          <a:lstStyle/>
          <a:p>
            <a:r>
              <a:rPr lang="en-US" sz="2800" dirty="0">
                <a:latin typeface="Times New Roman" panose="02020603050405020304" pitchFamily="18" charset="0"/>
                <a:cs typeface="Times New Roman" panose="02020603050405020304" pitchFamily="18" charset="0"/>
              </a:rPr>
              <a:t>Dynamic IP Address Assignment</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8CED6B0-7303-4520-B172-45B2EB2905BC}"/>
              </a:ext>
            </a:extLst>
          </p:cNvPr>
          <p:cNvPicPr>
            <a:picLocks noChangeAspect="1"/>
          </p:cNvPicPr>
          <p:nvPr/>
        </p:nvPicPr>
        <p:blipFill>
          <a:blip r:embed="rId2"/>
          <a:stretch>
            <a:fillRect/>
          </a:stretch>
        </p:blipFill>
        <p:spPr>
          <a:xfrm>
            <a:off x="2093839" y="811307"/>
            <a:ext cx="8004321" cy="5235385"/>
          </a:xfrm>
          <a:prstGeom prst="rect">
            <a:avLst/>
          </a:prstGeom>
        </p:spPr>
      </p:pic>
      <p:sp>
        <p:nvSpPr>
          <p:cNvPr id="8" name="TextBox 7">
            <a:extLst>
              <a:ext uri="{FF2B5EF4-FFF2-40B4-BE49-F238E27FC236}">
                <a16:creationId xmlns:a16="http://schemas.microsoft.com/office/drawing/2014/main" id="{5FE1352D-EBF0-47B3-8E85-AF77F57482D9}"/>
              </a:ext>
            </a:extLst>
          </p:cNvPr>
          <p:cNvSpPr txBox="1"/>
          <p:nvPr/>
        </p:nvSpPr>
        <p:spPr>
          <a:xfrm>
            <a:off x="50467" y="1998336"/>
            <a:ext cx="1832122" cy="2246769"/>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IPv4 address of the Computer 1 VM</a:t>
            </a:r>
          </a:p>
        </p:txBody>
      </p:sp>
    </p:spTree>
    <p:extLst>
      <p:ext uri="{BB962C8B-B14F-4D97-AF65-F5344CB8AC3E}">
        <p14:creationId xmlns:p14="http://schemas.microsoft.com/office/powerpoint/2010/main" val="48814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94DAC-AA82-419D-A208-37306B1440DD}"/>
              </a:ext>
            </a:extLst>
          </p:cNvPr>
          <p:cNvPicPr>
            <a:picLocks noChangeAspect="1"/>
          </p:cNvPicPr>
          <p:nvPr/>
        </p:nvPicPr>
        <p:blipFill>
          <a:blip r:embed="rId2"/>
          <a:stretch>
            <a:fillRect/>
          </a:stretch>
        </p:blipFill>
        <p:spPr>
          <a:xfrm>
            <a:off x="2121272" y="762021"/>
            <a:ext cx="7973840" cy="5333957"/>
          </a:xfrm>
          <a:prstGeom prst="rect">
            <a:avLst/>
          </a:prstGeom>
        </p:spPr>
      </p:pic>
      <p:sp>
        <p:nvSpPr>
          <p:cNvPr id="5" name="Title 4">
            <a:extLst>
              <a:ext uri="{FF2B5EF4-FFF2-40B4-BE49-F238E27FC236}">
                <a16:creationId xmlns:a16="http://schemas.microsoft.com/office/drawing/2014/main" id="{08033358-58EC-4F66-86CA-08E5673574FE}"/>
              </a:ext>
            </a:extLst>
          </p:cNvPr>
          <p:cNvSpPr>
            <a:spLocks noGrp="1"/>
          </p:cNvSpPr>
          <p:nvPr>
            <p:ph type="title"/>
          </p:nvPr>
        </p:nvSpPr>
        <p:spPr>
          <a:xfrm>
            <a:off x="3565621" y="0"/>
            <a:ext cx="5085141" cy="699247"/>
          </a:xfrm>
        </p:spPr>
        <p:txBody>
          <a:bodyPr>
            <a:noAutofit/>
          </a:bodyPr>
          <a:lstStyle/>
          <a:p>
            <a:r>
              <a:rPr lang="en-US" sz="2800" dirty="0">
                <a:latin typeface="Times New Roman" panose="02020603050405020304" pitchFamily="18" charset="0"/>
                <a:cs typeface="Times New Roman" panose="02020603050405020304" pitchFamily="18" charset="0"/>
              </a:rPr>
              <a:t>Dynamic IP Address Assignment</a:t>
            </a:r>
          </a:p>
        </p:txBody>
      </p:sp>
      <p:sp>
        <p:nvSpPr>
          <p:cNvPr id="7" name="TextBox 6">
            <a:extLst>
              <a:ext uri="{FF2B5EF4-FFF2-40B4-BE49-F238E27FC236}">
                <a16:creationId xmlns:a16="http://schemas.microsoft.com/office/drawing/2014/main" id="{204359F9-1A75-4F83-A4DF-CF32B378E60F}"/>
              </a:ext>
            </a:extLst>
          </p:cNvPr>
          <p:cNvSpPr txBox="1"/>
          <p:nvPr/>
        </p:nvSpPr>
        <p:spPr>
          <a:xfrm>
            <a:off x="141369" y="2287686"/>
            <a:ext cx="1669501" cy="228262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IPv4 address of the Computer 2 VM</a:t>
            </a:r>
          </a:p>
        </p:txBody>
      </p:sp>
    </p:spTree>
    <p:extLst>
      <p:ext uri="{BB962C8B-B14F-4D97-AF65-F5344CB8AC3E}">
        <p14:creationId xmlns:p14="http://schemas.microsoft.com/office/powerpoint/2010/main" val="20780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DA01B-334F-4D53-955C-6E38503FAFC7}"/>
              </a:ext>
            </a:extLst>
          </p:cNvPr>
          <p:cNvSpPr txBox="1"/>
          <p:nvPr/>
        </p:nvSpPr>
        <p:spPr>
          <a:xfrm>
            <a:off x="4636994" y="182887"/>
            <a:ext cx="2918012"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Connectivity Test</a:t>
            </a:r>
          </a:p>
        </p:txBody>
      </p:sp>
      <p:sp>
        <p:nvSpPr>
          <p:cNvPr id="9" name="TextBox 8">
            <a:extLst>
              <a:ext uri="{FF2B5EF4-FFF2-40B4-BE49-F238E27FC236}">
                <a16:creationId xmlns:a16="http://schemas.microsoft.com/office/drawing/2014/main" id="{431691FC-DC10-4673-B612-03E6A08E2045}"/>
              </a:ext>
            </a:extLst>
          </p:cNvPr>
          <p:cNvSpPr txBox="1"/>
          <p:nvPr/>
        </p:nvSpPr>
        <p:spPr>
          <a:xfrm>
            <a:off x="0" y="1800287"/>
            <a:ext cx="2363045"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connectivity tests between the Computer 1 VM and the other two devices (i.e., the SOHO Router VM and Computer 2 VM).</a:t>
            </a:r>
          </a:p>
        </p:txBody>
      </p:sp>
      <p:pic>
        <p:nvPicPr>
          <p:cNvPr id="10" name="Picture 9">
            <a:extLst>
              <a:ext uri="{FF2B5EF4-FFF2-40B4-BE49-F238E27FC236}">
                <a16:creationId xmlns:a16="http://schemas.microsoft.com/office/drawing/2014/main" id="{77454800-A64F-4FEA-8248-C7780117437F}"/>
              </a:ext>
            </a:extLst>
          </p:cNvPr>
          <p:cNvPicPr>
            <a:picLocks noChangeAspect="1"/>
          </p:cNvPicPr>
          <p:nvPr/>
        </p:nvPicPr>
        <p:blipFill>
          <a:blip r:embed="rId2"/>
          <a:stretch>
            <a:fillRect/>
          </a:stretch>
        </p:blipFill>
        <p:spPr>
          <a:xfrm>
            <a:off x="2363045" y="706107"/>
            <a:ext cx="7465910" cy="5604680"/>
          </a:xfrm>
          <a:prstGeom prst="rect">
            <a:avLst/>
          </a:prstGeom>
        </p:spPr>
      </p:pic>
    </p:spTree>
    <p:extLst>
      <p:ext uri="{BB962C8B-B14F-4D97-AF65-F5344CB8AC3E}">
        <p14:creationId xmlns:p14="http://schemas.microsoft.com/office/powerpoint/2010/main" val="200205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FFDF-6815-4FFD-92EB-22B612265E06}"/>
              </a:ext>
            </a:extLst>
          </p:cNvPr>
          <p:cNvSpPr>
            <a:spLocks noGrp="1"/>
          </p:cNvSpPr>
          <p:nvPr>
            <p:ph type="title"/>
          </p:nvPr>
        </p:nvSpPr>
        <p:spPr>
          <a:xfrm>
            <a:off x="4689003" y="165847"/>
            <a:ext cx="2813994" cy="508747"/>
          </a:xfrm>
        </p:spPr>
        <p:txBody>
          <a:bodyPr>
            <a:noAutofit/>
          </a:bodyPr>
          <a:lstStyle/>
          <a:p>
            <a:r>
              <a:rPr lang="en-US" sz="2800" dirty="0">
                <a:latin typeface="Times New Roman" panose="02020603050405020304" pitchFamily="18" charset="0"/>
                <a:cs typeface="Times New Roman" panose="02020603050405020304" pitchFamily="18" charset="0"/>
              </a:rPr>
              <a:t>Connectivity Test</a:t>
            </a:r>
          </a:p>
        </p:txBody>
      </p:sp>
      <p:pic>
        <p:nvPicPr>
          <p:cNvPr id="6" name="Picture 5">
            <a:extLst>
              <a:ext uri="{FF2B5EF4-FFF2-40B4-BE49-F238E27FC236}">
                <a16:creationId xmlns:a16="http://schemas.microsoft.com/office/drawing/2014/main" id="{E726F473-9E18-45BF-B645-9A2DA439CBD1}"/>
              </a:ext>
            </a:extLst>
          </p:cNvPr>
          <p:cNvPicPr>
            <a:picLocks noChangeAspect="1"/>
          </p:cNvPicPr>
          <p:nvPr/>
        </p:nvPicPr>
        <p:blipFill>
          <a:blip r:embed="rId2"/>
          <a:stretch>
            <a:fillRect/>
          </a:stretch>
        </p:blipFill>
        <p:spPr>
          <a:xfrm>
            <a:off x="2089556" y="742153"/>
            <a:ext cx="8012888" cy="5373693"/>
          </a:xfrm>
          <a:prstGeom prst="rect">
            <a:avLst/>
          </a:prstGeom>
        </p:spPr>
      </p:pic>
      <p:sp>
        <p:nvSpPr>
          <p:cNvPr id="8" name="TextBox 7">
            <a:extLst>
              <a:ext uri="{FF2B5EF4-FFF2-40B4-BE49-F238E27FC236}">
                <a16:creationId xmlns:a16="http://schemas.microsoft.com/office/drawing/2014/main" id="{099AA157-A9EC-44C1-AF7D-03CC860C0325}"/>
              </a:ext>
            </a:extLst>
          </p:cNvPr>
          <p:cNvSpPr txBox="1"/>
          <p:nvPr/>
        </p:nvSpPr>
        <p:spPr>
          <a:xfrm>
            <a:off x="0" y="1536173"/>
            <a:ext cx="2259106" cy="378565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connectivity tests between the Computer 2 VM and the other two devices (i.e., the SOHO Router VM and Computer 1 VM).</a:t>
            </a:r>
          </a:p>
        </p:txBody>
      </p:sp>
    </p:spTree>
    <p:extLst>
      <p:ext uri="{BB962C8B-B14F-4D97-AF65-F5344CB8AC3E}">
        <p14:creationId xmlns:p14="http://schemas.microsoft.com/office/powerpoint/2010/main" val="90044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0CA5-05C3-4EEA-9558-B662E8290813}"/>
              </a:ext>
            </a:extLst>
          </p:cNvPr>
          <p:cNvSpPr>
            <a:spLocks noGrp="1"/>
          </p:cNvSpPr>
          <p:nvPr>
            <p:ph type="title"/>
          </p:nvPr>
        </p:nvSpPr>
        <p:spPr>
          <a:xfrm>
            <a:off x="1249680" y="2658476"/>
            <a:ext cx="9692640" cy="1541048"/>
          </a:xfrm>
        </p:spPr>
        <p:txBody>
          <a:bodyPr>
            <a:noAutofit/>
          </a:bodyPr>
          <a:lstStyle/>
          <a:p>
            <a:r>
              <a:rPr lang="en-US" sz="5400" dirty="0">
                <a:latin typeface="Times New Roman" panose="02020603050405020304" pitchFamily="18" charset="0"/>
                <a:cs typeface="Times New Roman" panose="02020603050405020304" pitchFamily="18" charset="0"/>
              </a:rPr>
              <a:t>Module 4: Project - IP Subnetting and Loopback Interfaces</a:t>
            </a:r>
          </a:p>
        </p:txBody>
      </p:sp>
    </p:spTree>
    <p:extLst>
      <p:ext uri="{BB962C8B-B14F-4D97-AF65-F5344CB8AC3E}">
        <p14:creationId xmlns:p14="http://schemas.microsoft.com/office/powerpoint/2010/main" val="267843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17B2-80F9-4C43-8E86-C2062A36F440}"/>
              </a:ext>
            </a:extLst>
          </p:cNvPr>
          <p:cNvSpPr>
            <a:spLocks noGrp="1"/>
          </p:cNvSpPr>
          <p:nvPr>
            <p:ph type="title"/>
          </p:nvPr>
        </p:nvSpPr>
        <p:spPr>
          <a:xfrm>
            <a:off x="3905922" y="165847"/>
            <a:ext cx="4380155" cy="766482"/>
          </a:xfrm>
        </p:spPr>
        <p:txBody>
          <a:bodyPr>
            <a:noAutofit/>
          </a:bodyPr>
          <a:lstStyle/>
          <a:p>
            <a:r>
              <a:rPr lang="en-US" sz="4800" dirty="0">
                <a:latin typeface="Times New Roman" panose="02020603050405020304" pitchFamily="18" charset="0"/>
                <a:cs typeface="Times New Roman" panose="02020603050405020304" pitchFamily="18" charset="0"/>
              </a:rPr>
              <a:t>Subnetting Table</a:t>
            </a:r>
          </a:p>
        </p:txBody>
      </p:sp>
      <p:pic>
        <p:nvPicPr>
          <p:cNvPr id="3" name="Picture 2">
            <a:extLst>
              <a:ext uri="{FF2B5EF4-FFF2-40B4-BE49-F238E27FC236}">
                <a16:creationId xmlns:a16="http://schemas.microsoft.com/office/drawing/2014/main" id="{0968061C-B229-4493-B6E9-206702841282}"/>
              </a:ext>
            </a:extLst>
          </p:cNvPr>
          <p:cNvPicPr>
            <a:picLocks noChangeAspect="1"/>
          </p:cNvPicPr>
          <p:nvPr/>
        </p:nvPicPr>
        <p:blipFill>
          <a:blip r:embed="rId2"/>
          <a:stretch>
            <a:fillRect/>
          </a:stretch>
        </p:blipFill>
        <p:spPr>
          <a:xfrm>
            <a:off x="2380165" y="1444580"/>
            <a:ext cx="7431668" cy="3968840"/>
          </a:xfrm>
          <a:prstGeom prst="rect">
            <a:avLst/>
          </a:prstGeom>
        </p:spPr>
      </p:pic>
      <p:sp>
        <p:nvSpPr>
          <p:cNvPr id="5" name="TextBox 4">
            <a:extLst>
              <a:ext uri="{FF2B5EF4-FFF2-40B4-BE49-F238E27FC236}">
                <a16:creationId xmlns:a16="http://schemas.microsoft.com/office/drawing/2014/main" id="{FEBED715-777F-4B1F-A483-FA4492540F33}"/>
              </a:ext>
            </a:extLst>
          </p:cNvPr>
          <p:cNvSpPr txBox="1"/>
          <p:nvPr/>
        </p:nvSpPr>
        <p:spPr>
          <a:xfrm>
            <a:off x="0" y="366623"/>
            <a:ext cx="2380165" cy="6124754"/>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includes two /25 subnets, listing the subnet notation, network address, first usable host address, last usable host address, and broadcast address of each subnet.</a:t>
            </a:r>
          </a:p>
        </p:txBody>
      </p:sp>
    </p:spTree>
    <p:extLst>
      <p:ext uri="{BB962C8B-B14F-4D97-AF65-F5344CB8AC3E}">
        <p14:creationId xmlns:p14="http://schemas.microsoft.com/office/powerpoint/2010/main" val="136686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9E8A-0FBE-4E45-96BA-C413C560B02B}"/>
              </a:ext>
            </a:extLst>
          </p:cNvPr>
          <p:cNvSpPr>
            <a:spLocks noGrp="1"/>
          </p:cNvSpPr>
          <p:nvPr>
            <p:ph type="title"/>
          </p:nvPr>
        </p:nvSpPr>
        <p:spPr>
          <a:xfrm>
            <a:off x="0" y="1698812"/>
            <a:ext cx="1926643" cy="3460375"/>
          </a:xfrm>
        </p:spPr>
        <p:txBody>
          <a:bodyPr>
            <a:noAutofit/>
          </a:bodyPr>
          <a:lstStyle/>
          <a:p>
            <a:r>
              <a:rPr lang="en-US" sz="2800" dirty="0">
                <a:latin typeface="Times New Roman" panose="02020603050405020304" pitchFamily="18" charset="0"/>
                <a:cs typeface="Times New Roman" panose="02020603050405020304" pitchFamily="18" charset="0"/>
              </a:rPr>
              <a:t>Shows both Loopback1 and Loopback2 interfaces and their correct IPv4 addresses code</a:t>
            </a:r>
          </a:p>
        </p:txBody>
      </p:sp>
      <p:pic>
        <p:nvPicPr>
          <p:cNvPr id="4" name="Picture 3">
            <a:extLst>
              <a:ext uri="{FF2B5EF4-FFF2-40B4-BE49-F238E27FC236}">
                <a16:creationId xmlns:a16="http://schemas.microsoft.com/office/drawing/2014/main" id="{FE897D03-1B67-42AF-88BD-C27F21AE3036}"/>
              </a:ext>
            </a:extLst>
          </p:cNvPr>
          <p:cNvPicPr>
            <a:picLocks noChangeAspect="1"/>
          </p:cNvPicPr>
          <p:nvPr/>
        </p:nvPicPr>
        <p:blipFill>
          <a:blip r:embed="rId2"/>
          <a:stretch>
            <a:fillRect/>
          </a:stretch>
        </p:blipFill>
        <p:spPr>
          <a:xfrm>
            <a:off x="2096515" y="397700"/>
            <a:ext cx="7998970" cy="6062600"/>
          </a:xfrm>
          <a:prstGeom prst="rect">
            <a:avLst/>
          </a:prstGeom>
        </p:spPr>
      </p:pic>
    </p:spTree>
    <p:extLst>
      <p:ext uri="{BB962C8B-B14F-4D97-AF65-F5344CB8AC3E}">
        <p14:creationId xmlns:p14="http://schemas.microsoft.com/office/powerpoint/2010/main" val="390562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ABF8-458C-422B-9591-0B2508F0D9CC}"/>
              </a:ext>
            </a:extLst>
          </p:cNvPr>
          <p:cNvSpPr>
            <a:spLocks noGrp="1"/>
          </p:cNvSpPr>
          <p:nvPr>
            <p:ph type="title"/>
          </p:nvPr>
        </p:nvSpPr>
        <p:spPr>
          <a:xfrm>
            <a:off x="0" y="2414540"/>
            <a:ext cx="3102964" cy="2028919"/>
          </a:xfrm>
        </p:spPr>
        <p:txBody>
          <a:bodyPr>
            <a:noAutofit/>
          </a:bodyPr>
          <a:lstStyle/>
          <a:p>
            <a:r>
              <a:rPr lang="en-US" sz="4800" dirty="0">
                <a:latin typeface="Times New Roman" panose="02020603050405020304" pitchFamily="18" charset="0"/>
                <a:cs typeface="Times New Roman" panose="02020603050405020304" pitchFamily="18" charset="0"/>
              </a:rPr>
              <a:t>Retrieving and Converting Data to CSV Format</a:t>
            </a:r>
          </a:p>
        </p:txBody>
      </p:sp>
      <p:pic>
        <p:nvPicPr>
          <p:cNvPr id="3" name="Picture 2">
            <a:extLst>
              <a:ext uri="{FF2B5EF4-FFF2-40B4-BE49-F238E27FC236}">
                <a16:creationId xmlns:a16="http://schemas.microsoft.com/office/drawing/2014/main" id="{0B987AC7-3DF4-4DE0-8D29-752E71A317E8}"/>
              </a:ext>
            </a:extLst>
          </p:cNvPr>
          <p:cNvPicPr>
            <a:picLocks noChangeAspect="1"/>
          </p:cNvPicPr>
          <p:nvPr/>
        </p:nvPicPr>
        <p:blipFill>
          <a:blip r:embed="rId2"/>
          <a:stretch>
            <a:fillRect/>
          </a:stretch>
        </p:blipFill>
        <p:spPr>
          <a:xfrm>
            <a:off x="3343871" y="113837"/>
            <a:ext cx="5504257" cy="6630325"/>
          </a:xfrm>
          <a:prstGeom prst="rect">
            <a:avLst/>
          </a:prstGeom>
        </p:spPr>
      </p:pic>
    </p:spTree>
    <p:extLst>
      <p:ext uri="{BB962C8B-B14F-4D97-AF65-F5344CB8AC3E}">
        <p14:creationId xmlns:p14="http://schemas.microsoft.com/office/powerpoint/2010/main" val="755191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6FC2C9-1175-498B-B951-5BFCC7D823A7}"/>
              </a:ext>
            </a:extLst>
          </p:cNvPr>
          <p:cNvSpPr>
            <a:spLocks noGrp="1"/>
          </p:cNvSpPr>
          <p:nvPr>
            <p:ph type="title"/>
          </p:nvPr>
        </p:nvSpPr>
        <p:spPr>
          <a:xfrm>
            <a:off x="4530583" y="0"/>
            <a:ext cx="3130834" cy="507981"/>
          </a:xfrm>
        </p:spPr>
        <p:txBody>
          <a:bodyPr>
            <a:normAutofit/>
          </a:bodyPr>
          <a:lstStyle/>
          <a:p>
            <a:r>
              <a:rPr lang="en-US" sz="2800" dirty="0">
                <a:latin typeface="Times New Roman" panose="02020603050405020304" pitchFamily="18" charset="0"/>
                <a:cs typeface="Times New Roman" panose="02020603050405020304" pitchFamily="18" charset="0"/>
              </a:rPr>
              <a:t>Connectivity Tests</a:t>
            </a:r>
          </a:p>
        </p:txBody>
      </p:sp>
      <p:sp>
        <p:nvSpPr>
          <p:cNvPr id="9" name="TextBox 8">
            <a:extLst>
              <a:ext uri="{FF2B5EF4-FFF2-40B4-BE49-F238E27FC236}">
                <a16:creationId xmlns:a16="http://schemas.microsoft.com/office/drawing/2014/main" id="{BC58B728-BF6D-44BE-BBC0-ACEAC1D7DEC9}"/>
              </a:ext>
            </a:extLst>
          </p:cNvPr>
          <p:cNvSpPr txBox="1"/>
          <p:nvPr/>
        </p:nvSpPr>
        <p:spPr>
          <a:xfrm>
            <a:off x="0" y="1659285"/>
            <a:ext cx="2469777" cy="353943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shows two successful ping tests from the Computer 1 VM to the Loopback 1 and Loopback 2 interfaces</a:t>
            </a:r>
          </a:p>
        </p:txBody>
      </p:sp>
      <p:pic>
        <p:nvPicPr>
          <p:cNvPr id="10" name="Picture 9">
            <a:extLst>
              <a:ext uri="{FF2B5EF4-FFF2-40B4-BE49-F238E27FC236}">
                <a16:creationId xmlns:a16="http://schemas.microsoft.com/office/drawing/2014/main" id="{A94E6412-F625-44A7-80D5-4A471664A0A5}"/>
              </a:ext>
            </a:extLst>
          </p:cNvPr>
          <p:cNvPicPr>
            <a:picLocks noChangeAspect="1"/>
          </p:cNvPicPr>
          <p:nvPr/>
        </p:nvPicPr>
        <p:blipFill>
          <a:blip r:embed="rId2"/>
          <a:stretch>
            <a:fillRect/>
          </a:stretch>
        </p:blipFill>
        <p:spPr>
          <a:xfrm>
            <a:off x="2469777" y="592393"/>
            <a:ext cx="8234265" cy="2836607"/>
          </a:xfrm>
          <a:prstGeom prst="rect">
            <a:avLst/>
          </a:prstGeom>
        </p:spPr>
      </p:pic>
      <p:pic>
        <p:nvPicPr>
          <p:cNvPr id="11" name="Picture 10">
            <a:extLst>
              <a:ext uri="{FF2B5EF4-FFF2-40B4-BE49-F238E27FC236}">
                <a16:creationId xmlns:a16="http://schemas.microsoft.com/office/drawing/2014/main" id="{C7F432E0-F4F5-4A93-B2C1-0EEB01BFDDEB}"/>
              </a:ext>
            </a:extLst>
          </p:cNvPr>
          <p:cNvPicPr>
            <a:picLocks noChangeAspect="1"/>
          </p:cNvPicPr>
          <p:nvPr/>
        </p:nvPicPr>
        <p:blipFill>
          <a:blip r:embed="rId3"/>
          <a:stretch>
            <a:fillRect/>
          </a:stretch>
        </p:blipFill>
        <p:spPr>
          <a:xfrm>
            <a:off x="2469777" y="3513412"/>
            <a:ext cx="8234264" cy="2915862"/>
          </a:xfrm>
          <a:prstGeom prst="rect">
            <a:avLst/>
          </a:prstGeom>
        </p:spPr>
      </p:pic>
    </p:spTree>
    <p:extLst>
      <p:ext uri="{BB962C8B-B14F-4D97-AF65-F5344CB8AC3E}">
        <p14:creationId xmlns:p14="http://schemas.microsoft.com/office/powerpoint/2010/main" val="70131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BF59-B527-47E1-AF30-BCF7B81CCEFB}"/>
              </a:ext>
            </a:extLst>
          </p:cNvPr>
          <p:cNvSpPr>
            <a:spLocks noGrp="1"/>
          </p:cNvSpPr>
          <p:nvPr>
            <p:ph type="title"/>
          </p:nvPr>
        </p:nvSpPr>
        <p:spPr>
          <a:xfrm>
            <a:off x="2281690" y="2598484"/>
            <a:ext cx="7628620" cy="1661031"/>
          </a:xfrm>
        </p:spPr>
        <p:txBody>
          <a:bodyPr>
            <a:noAutofit/>
          </a:bodyPr>
          <a:lstStyle/>
          <a:p>
            <a:r>
              <a:rPr lang="en-US" sz="6000" i="0" dirty="0">
                <a:solidFill>
                  <a:srgbClr val="050505"/>
                </a:solidFill>
                <a:effectLst/>
                <a:latin typeface="Times New Roman" panose="02020603050405020304" pitchFamily="18" charset="0"/>
                <a:cs typeface="Times New Roman" panose="02020603050405020304" pitchFamily="18" charset="0"/>
              </a:rPr>
              <a:t>Module 5: Project - Visio Network Diagram</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47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7D54-C721-41CD-8490-322627CBA23D}"/>
              </a:ext>
            </a:extLst>
          </p:cNvPr>
          <p:cNvSpPr>
            <a:spLocks noGrp="1"/>
          </p:cNvSpPr>
          <p:nvPr>
            <p:ph type="title"/>
          </p:nvPr>
        </p:nvSpPr>
        <p:spPr>
          <a:xfrm>
            <a:off x="3799381" y="2912680"/>
            <a:ext cx="4593237" cy="1032639"/>
          </a:xfrm>
        </p:spPr>
        <p:txBody>
          <a:bodyPr vert="horz" lIns="91440" tIns="45720" rIns="91440" bIns="45720" rtlCol="0" anchor="ctr">
            <a:normAutofit fontScale="90000"/>
          </a:bodyPr>
          <a:lstStyle/>
          <a:p>
            <a:pPr algn="ctr"/>
            <a:r>
              <a:rPr lang="en-US" sz="6000" dirty="0">
                <a:effectLst>
                  <a:glow rad="38100">
                    <a:schemeClr val="bg1">
                      <a:lumMod val="65000"/>
                      <a:lumOff val="35000"/>
                      <a:alpha val="40000"/>
                    </a:schemeClr>
                  </a:glow>
                </a:effectLst>
                <a:latin typeface="Times New Roman" panose="02020603050405020304" pitchFamily="18" charset="0"/>
                <a:cs typeface="Times New Roman" panose="02020603050405020304" pitchFamily="18" charset="0"/>
              </a:rPr>
              <a:t>I</a:t>
            </a:r>
            <a:r>
              <a:rPr lang="en-US" sz="6000" kern="1200" dirty="0">
                <a:effectLst>
                  <a:glow rad="38100">
                    <a:schemeClr val="bg1">
                      <a:lumMod val="65000"/>
                      <a:lumOff val="35000"/>
                      <a:alpha val="40000"/>
                    </a:schemeClr>
                  </a:glow>
                </a:effectLst>
                <a:latin typeface="Times New Roman" panose="02020603050405020304" pitchFamily="18" charset="0"/>
                <a:cs typeface="Times New Roman" panose="02020603050405020304" pitchFamily="18" charset="0"/>
              </a:rPr>
              <a:t>ntroduction</a:t>
            </a:r>
            <a:r>
              <a:rPr lang="en-US" sz="8800" kern="1200" dirty="0">
                <a:solidFill>
                  <a:schemeClr val="bg1"/>
                </a:solidFill>
                <a:latin typeface="+mj-lt"/>
                <a:ea typeface="+mj-ea"/>
                <a:cs typeface="+mj-cs"/>
              </a:rPr>
              <a:t> </a:t>
            </a:r>
          </a:p>
        </p:txBody>
      </p:sp>
    </p:spTree>
    <p:extLst>
      <p:ext uri="{BB962C8B-B14F-4D97-AF65-F5344CB8AC3E}">
        <p14:creationId xmlns:p14="http://schemas.microsoft.com/office/powerpoint/2010/main" val="412004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0D9119-6DD1-437D-98AA-FAF0B82D2E6E}"/>
              </a:ext>
            </a:extLst>
          </p:cNvPr>
          <p:cNvSpPr txBox="1"/>
          <p:nvPr/>
        </p:nvSpPr>
        <p:spPr>
          <a:xfrm>
            <a:off x="3043518" y="0"/>
            <a:ext cx="610496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Microsoft Visio Network Diagram</a:t>
            </a:r>
          </a:p>
        </p:txBody>
      </p:sp>
      <p:sp>
        <p:nvSpPr>
          <p:cNvPr id="6" name="TextBox 5">
            <a:extLst>
              <a:ext uri="{FF2B5EF4-FFF2-40B4-BE49-F238E27FC236}">
                <a16:creationId xmlns:a16="http://schemas.microsoft.com/office/drawing/2014/main" id="{A1449B2F-D16F-4FAF-A974-8597DAE13017}"/>
              </a:ext>
            </a:extLst>
          </p:cNvPr>
          <p:cNvSpPr txBox="1"/>
          <p:nvPr/>
        </p:nvSpPr>
        <p:spPr>
          <a:xfrm>
            <a:off x="0" y="1659285"/>
            <a:ext cx="2667000" cy="353943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This diagram illustrates the interconnection of the Computer 1 VM, the Computer 2 VM, and the SOHO Router VM.</a:t>
            </a:r>
          </a:p>
        </p:txBody>
      </p:sp>
      <p:pic>
        <p:nvPicPr>
          <p:cNvPr id="7" name="Picture 6">
            <a:extLst>
              <a:ext uri="{FF2B5EF4-FFF2-40B4-BE49-F238E27FC236}">
                <a16:creationId xmlns:a16="http://schemas.microsoft.com/office/drawing/2014/main" id="{23547039-3F44-46E2-9422-99A99B7E35A6}"/>
              </a:ext>
            </a:extLst>
          </p:cNvPr>
          <p:cNvPicPr>
            <a:picLocks noChangeAspect="1"/>
          </p:cNvPicPr>
          <p:nvPr/>
        </p:nvPicPr>
        <p:blipFill>
          <a:blip r:embed="rId2"/>
          <a:stretch>
            <a:fillRect/>
          </a:stretch>
        </p:blipFill>
        <p:spPr>
          <a:xfrm>
            <a:off x="3739692" y="929423"/>
            <a:ext cx="4712616" cy="4999153"/>
          </a:xfrm>
          <a:prstGeom prst="rect">
            <a:avLst/>
          </a:prstGeom>
        </p:spPr>
      </p:pic>
    </p:spTree>
    <p:extLst>
      <p:ext uri="{BB962C8B-B14F-4D97-AF65-F5344CB8AC3E}">
        <p14:creationId xmlns:p14="http://schemas.microsoft.com/office/powerpoint/2010/main" val="254658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5EB3D-9062-463D-9FF2-D4B41012CB0C}"/>
              </a:ext>
            </a:extLst>
          </p:cNvPr>
          <p:cNvSpPr txBox="1"/>
          <p:nvPr/>
        </p:nvSpPr>
        <p:spPr>
          <a:xfrm>
            <a:off x="2126876" y="1997839"/>
            <a:ext cx="7938247" cy="2862322"/>
          </a:xfrm>
          <a:prstGeom prst="rect">
            <a:avLst/>
          </a:prstGeom>
          <a:noFill/>
        </p:spPr>
        <p:txBody>
          <a:bodyPr wrap="square">
            <a:spAutoFit/>
          </a:bodyPr>
          <a:lstStyle/>
          <a:p>
            <a:r>
              <a:rPr lang="en-US" sz="6000" dirty="0">
                <a:latin typeface="Times New Roman" panose="02020603050405020304" pitchFamily="18" charset="0"/>
                <a:cs typeface="Times New Roman" panose="02020603050405020304" pitchFamily="18" charset="0"/>
              </a:rPr>
              <a:t>Module 6: Project - SOHO Wireless Network Security</a:t>
            </a:r>
          </a:p>
        </p:txBody>
      </p:sp>
    </p:spTree>
    <p:extLst>
      <p:ext uri="{BB962C8B-B14F-4D97-AF65-F5344CB8AC3E}">
        <p14:creationId xmlns:p14="http://schemas.microsoft.com/office/powerpoint/2010/main" val="179227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AF5499-7CAE-462D-968D-66615CA5BF0A}"/>
              </a:ext>
            </a:extLst>
          </p:cNvPr>
          <p:cNvSpPr>
            <a:spLocks noGrp="1"/>
          </p:cNvSpPr>
          <p:nvPr>
            <p:ph type="title"/>
          </p:nvPr>
        </p:nvSpPr>
        <p:spPr>
          <a:xfrm>
            <a:off x="3526536" y="0"/>
            <a:ext cx="5138928" cy="543840"/>
          </a:xfrm>
        </p:spPr>
        <p:txBody>
          <a:bodyPr>
            <a:normAutofit/>
          </a:bodyPr>
          <a:lstStyle/>
          <a:p>
            <a:r>
              <a:rPr lang="en-US" sz="2800" dirty="0">
                <a:latin typeface="Times New Roman" panose="02020603050405020304" pitchFamily="18" charset="0"/>
                <a:cs typeface="Times New Roman" panose="02020603050405020304" pitchFamily="18" charset="0"/>
              </a:rPr>
              <a:t>SOHO Wireless Network Security</a:t>
            </a:r>
          </a:p>
        </p:txBody>
      </p:sp>
      <p:sp>
        <p:nvSpPr>
          <p:cNvPr id="7" name="TextBox 6">
            <a:extLst>
              <a:ext uri="{FF2B5EF4-FFF2-40B4-BE49-F238E27FC236}">
                <a16:creationId xmlns:a16="http://schemas.microsoft.com/office/drawing/2014/main" id="{B508F065-BC8D-4D14-BF63-4D9285A81233}"/>
              </a:ext>
            </a:extLst>
          </p:cNvPr>
          <p:cNvSpPr txBox="1"/>
          <p:nvPr/>
        </p:nvSpPr>
        <p:spPr>
          <a:xfrm rot="10800000" flipV="1">
            <a:off x="1017832" y="612844"/>
            <a:ext cx="10156336" cy="563231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1. What are the factory default username and passwords of a TP-Link router? Why is it important to change the default username and password of a SOHO router? </a:t>
            </a:r>
          </a:p>
          <a:p>
            <a:r>
              <a:rPr lang="en-US" sz="2000" dirty="0">
                <a:latin typeface="Times New Roman" panose="02020603050405020304" pitchFamily="18" charset="0"/>
                <a:cs typeface="Times New Roman" panose="02020603050405020304" pitchFamily="18" charset="0"/>
              </a:rPr>
              <a:t>Answer: Admin, it is important because there are websites that show people the factory default user and password of servers, etc.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r>
              <a:rPr lang="en-US" sz="2000" dirty="0">
                <a:latin typeface="Times New Roman" panose="02020603050405020304" pitchFamily="18" charset="0"/>
                <a:cs typeface="Times New Roman" panose="02020603050405020304" pitchFamily="18" charset="0"/>
              </a:rPr>
              <a:t>Answer: A DHCP server because it configures the IP address on the computer automatically unlike a static IP that has to be manually inputted.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r>
              <a:rPr lang="en-US" sz="2000" dirty="0">
                <a:latin typeface="Times New Roman" panose="02020603050405020304" pitchFamily="18" charset="0"/>
                <a:cs typeface="Times New Roman" panose="02020603050405020304" pitchFamily="18" charset="0"/>
              </a:rPr>
              <a:t>Answer: MAC filtering allows you to block or permit access to the network. You wouldn’t use MAC filtering with your Wi-Fi router because any device could copy your address, can be used on a public network to filter unknown networks.</a:t>
            </a:r>
          </a:p>
        </p:txBody>
      </p:sp>
    </p:spTree>
    <p:extLst>
      <p:ext uri="{BB962C8B-B14F-4D97-AF65-F5344CB8AC3E}">
        <p14:creationId xmlns:p14="http://schemas.microsoft.com/office/powerpoint/2010/main" val="400136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3994B0-4FA3-4315-BF94-46A2478A1E5C}"/>
              </a:ext>
            </a:extLst>
          </p:cNvPr>
          <p:cNvSpPr txBox="1"/>
          <p:nvPr/>
        </p:nvSpPr>
        <p:spPr>
          <a:xfrm>
            <a:off x="1735112" y="809469"/>
            <a:ext cx="8721776" cy="6001643"/>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What wireless security settings are displayed on the Wireless Security page? Which one is recommended by the vendor? Why? </a:t>
            </a:r>
          </a:p>
          <a:p>
            <a:r>
              <a:rPr lang="en-US" sz="2400" dirty="0">
                <a:latin typeface="Times New Roman" panose="02020603050405020304" pitchFamily="18" charset="0"/>
                <a:cs typeface="Times New Roman" panose="02020603050405020304" pitchFamily="18" charset="0"/>
              </a:rPr>
              <a:t>Answer: Firewall, VPN, ALG</a:t>
            </a:r>
          </a:p>
          <a:p>
            <a:r>
              <a:rPr lang="en-US" sz="2400" dirty="0">
                <a:latin typeface="Times New Roman" panose="02020603050405020304" pitchFamily="18" charset="0"/>
                <a:cs typeface="Times New Roman" panose="02020603050405020304" pitchFamily="18" charset="0"/>
              </a:rPr>
              <a:t>They recommend using ALG because it allows customized NAT traversal filters to be plugged into the gateway to support address and port translation for certain app layers.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Among the configurations you explored in this module, which one is a true security function? Why?</a:t>
            </a:r>
          </a:p>
          <a:p>
            <a:r>
              <a:rPr lang="en-US" sz="2400" dirty="0">
                <a:latin typeface="Times New Roman" panose="02020603050405020304" pitchFamily="18" charset="0"/>
                <a:cs typeface="Times New Roman" panose="02020603050405020304" pitchFamily="18" charset="0"/>
              </a:rPr>
              <a:t>Answer: Firewall because it helps prevent cyberattacks and protects the LAN from the outside world.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What would you do to protect your wireless network at home? Why?</a:t>
            </a:r>
          </a:p>
          <a:p>
            <a:r>
              <a:rPr lang="en-US" sz="2400" dirty="0">
                <a:latin typeface="Times New Roman" panose="02020603050405020304" pitchFamily="18" charset="0"/>
                <a:cs typeface="Times New Roman" panose="02020603050405020304" pitchFamily="18" charset="0"/>
              </a:rPr>
              <a:t>Answer: I would use a VPN so my IP address would not be located on my home</a:t>
            </a:r>
          </a:p>
        </p:txBody>
      </p:sp>
      <p:sp>
        <p:nvSpPr>
          <p:cNvPr id="9" name="TextBox 8">
            <a:extLst>
              <a:ext uri="{FF2B5EF4-FFF2-40B4-BE49-F238E27FC236}">
                <a16:creationId xmlns:a16="http://schemas.microsoft.com/office/drawing/2014/main" id="{9E409D0B-A611-4DC4-A3E0-84689F110114}"/>
              </a:ext>
            </a:extLst>
          </p:cNvPr>
          <p:cNvSpPr txBox="1"/>
          <p:nvPr/>
        </p:nvSpPr>
        <p:spPr>
          <a:xfrm>
            <a:off x="3045502" y="0"/>
            <a:ext cx="6100996"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SOHO Wireless Network Security</a:t>
            </a:r>
          </a:p>
        </p:txBody>
      </p:sp>
    </p:spTree>
    <p:extLst>
      <p:ext uri="{BB962C8B-B14F-4D97-AF65-F5344CB8AC3E}">
        <p14:creationId xmlns:p14="http://schemas.microsoft.com/office/powerpoint/2010/main" val="332693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780E-82BE-49D7-85E4-F151E96CF974}"/>
              </a:ext>
            </a:extLst>
          </p:cNvPr>
          <p:cNvSpPr>
            <a:spLocks noGrp="1"/>
          </p:cNvSpPr>
          <p:nvPr>
            <p:ph type="title"/>
          </p:nvPr>
        </p:nvSpPr>
        <p:spPr>
          <a:xfrm>
            <a:off x="2792592" y="2390933"/>
            <a:ext cx="6606815" cy="1038067"/>
          </a:xfrm>
        </p:spPr>
        <p:txBody>
          <a:bodyPr>
            <a:noAutofit/>
          </a:bodyPr>
          <a:lstStyle/>
          <a:p>
            <a:r>
              <a:rPr lang="en-US" sz="6000" dirty="0">
                <a:latin typeface="Times New Roman" panose="02020603050405020304" pitchFamily="18" charset="0"/>
                <a:cs typeface="Times New Roman" panose="02020603050405020304" pitchFamily="18" charset="0"/>
              </a:rPr>
              <a:t>Challenges in project</a:t>
            </a:r>
          </a:p>
        </p:txBody>
      </p:sp>
    </p:spTree>
    <p:extLst>
      <p:ext uri="{BB962C8B-B14F-4D97-AF65-F5344CB8AC3E}">
        <p14:creationId xmlns:p14="http://schemas.microsoft.com/office/powerpoint/2010/main" val="355922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47C6D-A3E9-4FA6-B6E8-8CD5B522371C}"/>
              </a:ext>
            </a:extLst>
          </p:cNvPr>
          <p:cNvSpPr>
            <a:spLocks noGrp="1"/>
          </p:cNvSpPr>
          <p:nvPr>
            <p:ph idx="1"/>
          </p:nvPr>
        </p:nvSpPr>
        <p:spPr>
          <a:xfrm>
            <a:off x="1798320" y="676210"/>
            <a:ext cx="8595360" cy="5505580"/>
          </a:xfrm>
        </p:spPr>
        <p:txBody>
          <a:bodyPr>
            <a:normAutofit/>
          </a:bodyPr>
          <a:lstStyle/>
          <a:p>
            <a:r>
              <a:rPr lang="en-US" sz="3600" dirty="0">
                <a:latin typeface="Times New Roman" panose="02020603050405020304" pitchFamily="18" charset="0"/>
                <a:cs typeface="Times New Roman" panose="02020603050405020304" pitchFamily="18" charset="0"/>
              </a:rPr>
              <a:t>My challenge was trying to figure out my different IP addresses, but I looked them up and double checked before moving on </a:t>
            </a:r>
          </a:p>
        </p:txBody>
      </p:sp>
    </p:spTree>
    <p:extLst>
      <p:ext uri="{BB962C8B-B14F-4D97-AF65-F5344CB8AC3E}">
        <p14:creationId xmlns:p14="http://schemas.microsoft.com/office/powerpoint/2010/main" val="90257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E0A0-17B2-4AC9-B713-62BAD49337DD}"/>
              </a:ext>
            </a:extLst>
          </p:cNvPr>
          <p:cNvSpPr>
            <a:spLocks noGrp="1"/>
          </p:cNvSpPr>
          <p:nvPr>
            <p:ph type="title"/>
          </p:nvPr>
        </p:nvSpPr>
        <p:spPr>
          <a:xfrm>
            <a:off x="3998726" y="2445645"/>
            <a:ext cx="4194548" cy="983355"/>
          </a:xfrm>
        </p:spPr>
        <p:txBody>
          <a:bodyPr>
            <a:normAutofit/>
          </a:bodyPr>
          <a:lstStyle/>
          <a:p>
            <a:r>
              <a:rPr lang="en-US" sz="6000" dirty="0">
                <a:latin typeface="Times New Roman" panose="02020603050405020304" pitchFamily="18" charset="0"/>
                <a:cs typeface="Times New Roman" panose="02020603050405020304" pitchFamily="18" charset="0"/>
              </a:rPr>
              <a:t>Career Skills</a:t>
            </a:r>
          </a:p>
        </p:txBody>
      </p:sp>
    </p:spTree>
    <p:extLst>
      <p:ext uri="{BB962C8B-B14F-4D97-AF65-F5344CB8AC3E}">
        <p14:creationId xmlns:p14="http://schemas.microsoft.com/office/powerpoint/2010/main" val="290379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05A2A-053E-4479-A58F-6CF24B2DC5E1}"/>
              </a:ext>
            </a:extLst>
          </p:cNvPr>
          <p:cNvSpPr>
            <a:spLocks noGrp="1"/>
          </p:cNvSpPr>
          <p:nvPr>
            <p:ph idx="1"/>
          </p:nvPr>
        </p:nvSpPr>
        <p:spPr>
          <a:xfrm>
            <a:off x="4290359" y="556289"/>
            <a:ext cx="3611281" cy="5745422"/>
          </a:xfrm>
        </p:spPr>
        <p:txBody>
          <a:bodyPr>
            <a:normAutofit/>
          </a:bodyPr>
          <a:lstStyle/>
          <a:p>
            <a:r>
              <a:rPr lang="en-US" sz="3200" dirty="0">
                <a:latin typeface="Times New Roman" panose="02020603050405020304" pitchFamily="18" charset="0"/>
                <a:cs typeface="Times New Roman" panose="02020603050405020304" pitchFamily="18" charset="0"/>
              </a:rPr>
              <a:t> I </a:t>
            </a:r>
            <a:r>
              <a:rPr lang="en-US" sz="3200" dirty="0" err="1">
                <a:latin typeface="Times New Roman" panose="02020603050405020304" pitchFamily="18" charset="0"/>
                <a:cs typeface="Times New Roman" panose="02020603050405020304" pitchFamily="18" charset="0"/>
              </a:rPr>
              <a:t>leared</a:t>
            </a:r>
            <a:r>
              <a:rPr lang="en-US" sz="3200" dirty="0">
                <a:latin typeface="Times New Roman" panose="02020603050405020304" pitchFamily="18" charset="0"/>
                <a:cs typeface="Times New Roman" panose="02020603050405020304" pitchFamily="18" charset="0"/>
              </a:rPr>
              <a:t> how to check up your own IP address and how to hide it from potential hackers and protect it overall.</a:t>
            </a:r>
          </a:p>
        </p:txBody>
      </p:sp>
    </p:spTree>
    <p:extLst>
      <p:ext uri="{BB962C8B-B14F-4D97-AF65-F5344CB8AC3E}">
        <p14:creationId xmlns:p14="http://schemas.microsoft.com/office/powerpoint/2010/main" val="193244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A8CA-CA97-4554-96B0-E0A75B8D61D3}"/>
              </a:ext>
            </a:extLst>
          </p:cNvPr>
          <p:cNvSpPr>
            <a:spLocks noGrp="1"/>
          </p:cNvSpPr>
          <p:nvPr>
            <p:ph type="title"/>
          </p:nvPr>
        </p:nvSpPr>
        <p:spPr>
          <a:xfrm>
            <a:off x="4006221" y="2742450"/>
            <a:ext cx="4179558" cy="1373099"/>
          </a:xfrm>
        </p:spPr>
        <p:txBody>
          <a:bodyPr>
            <a:normAutofit/>
          </a:bodyPr>
          <a:lstStyle/>
          <a:p>
            <a:r>
              <a:rPr lang="en-US" sz="6700" dirty="0">
                <a:latin typeface="Times New Roman" panose="02020603050405020304" pitchFamily="18" charset="0"/>
                <a:cs typeface="Times New Roman" panose="02020603050405020304" pitchFamily="18" charset="0"/>
              </a:rPr>
              <a:t>Conclusion</a:t>
            </a:r>
            <a:r>
              <a:rPr lang="en-US" dirty="0"/>
              <a:t> </a:t>
            </a:r>
          </a:p>
        </p:txBody>
      </p:sp>
    </p:spTree>
    <p:extLst>
      <p:ext uri="{BB962C8B-B14F-4D97-AF65-F5344CB8AC3E}">
        <p14:creationId xmlns:p14="http://schemas.microsoft.com/office/powerpoint/2010/main" val="137650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1C7666-2206-420D-ACBE-93DAB33340EA}"/>
              </a:ext>
            </a:extLst>
          </p:cNvPr>
          <p:cNvSpPr>
            <a:spLocks noGrp="1"/>
          </p:cNvSpPr>
          <p:nvPr>
            <p:ph idx="1"/>
          </p:nvPr>
        </p:nvSpPr>
        <p:spPr>
          <a:xfrm>
            <a:off x="1798320" y="1253331"/>
            <a:ext cx="8595360" cy="4351337"/>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In conclusion I found this class to be very interesting and thought me about network security and how unsafe it is not to have your own VPN and good passwords.</a:t>
            </a:r>
          </a:p>
        </p:txBody>
      </p:sp>
    </p:spTree>
    <p:extLst>
      <p:ext uri="{BB962C8B-B14F-4D97-AF65-F5344CB8AC3E}">
        <p14:creationId xmlns:p14="http://schemas.microsoft.com/office/powerpoint/2010/main" val="265210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56A90-AB05-4BF0-8ACC-6F90C6E79A1C}"/>
              </a:ext>
            </a:extLst>
          </p:cNvPr>
          <p:cNvSpPr>
            <a:spLocks noGrp="1"/>
          </p:cNvSpPr>
          <p:nvPr>
            <p:ph idx="1"/>
          </p:nvPr>
        </p:nvSpPr>
        <p:spPr>
          <a:xfrm>
            <a:off x="838200" y="539646"/>
            <a:ext cx="10515600" cy="5637317"/>
          </a:xfrm>
        </p:spPr>
        <p:txBody>
          <a:bodyPr>
            <a:normAutofit/>
          </a:bodyPr>
          <a:lstStyle/>
          <a:p>
            <a:pPr marL="0" indent="0">
              <a:buNone/>
            </a:pPr>
            <a:r>
              <a:rPr lang="en-US" sz="3000" dirty="0">
                <a:effectLst/>
                <a:latin typeface="Times New Roman" panose="02020603050405020304" pitchFamily="18" charset="0"/>
                <a:ea typeface="SimSun" panose="02010600030101010101" pitchFamily="2" charset="-122"/>
              </a:rPr>
              <a:t>Throughout this course, I was introduced to local area networks (LANs), wide area networks (WANs), and the Internet. I learned about Open Systems Interconnection (OSI) model, Internet Protocol (IP) addressing, Transmission media, Transmission Control Protocol/Internet Protocol (TCP/IP) suite, and an overview of routing and switching, network troubleshooting, and network security.</a:t>
            </a:r>
            <a:endParaRPr lang="en-US" sz="3000" dirty="0"/>
          </a:p>
        </p:txBody>
      </p:sp>
    </p:spTree>
    <p:extLst>
      <p:ext uri="{BB962C8B-B14F-4D97-AF65-F5344CB8AC3E}">
        <p14:creationId xmlns:p14="http://schemas.microsoft.com/office/powerpoint/2010/main" val="336891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36FA-20C2-48EE-8DE0-7A339687A6AE}"/>
              </a:ext>
            </a:extLst>
          </p:cNvPr>
          <p:cNvSpPr>
            <a:spLocks noGrp="1"/>
          </p:cNvSpPr>
          <p:nvPr>
            <p:ph type="title"/>
          </p:nvPr>
        </p:nvSpPr>
        <p:spPr>
          <a:xfrm>
            <a:off x="2107367" y="2766218"/>
            <a:ext cx="7977266" cy="1325563"/>
          </a:xfrm>
        </p:spPr>
        <p:txBody>
          <a:bodyPr>
            <a:normAutofit fontScale="90000"/>
          </a:bodyPr>
          <a:lstStyle/>
          <a:p>
            <a:r>
              <a:rPr lang="en-US" sz="6000" dirty="0">
                <a:latin typeface="Times New Roman" panose="02020603050405020304" pitchFamily="18" charset="0"/>
                <a:cs typeface="Times New Roman" panose="02020603050405020304" pitchFamily="18" charset="0"/>
              </a:rPr>
              <a:t>Module 2 - Project: IPv4 Addressing</a:t>
            </a:r>
          </a:p>
        </p:txBody>
      </p:sp>
    </p:spTree>
    <p:extLst>
      <p:ext uri="{BB962C8B-B14F-4D97-AF65-F5344CB8AC3E}">
        <p14:creationId xmlns:p14="http://schemas.microsoft.com/office/powerpoint/2010/main" val="232311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B1880-B6E3-4792-88ED-281848986C47}"/>
              </a:ext>
            </a:extLst>
          </p:cNvPr>
          <p:cNvPicPr>
            <a:picLocks noChangeAspect="1"/>
          </p:cNvPicPr>
          <p:nvPr/>
        </p:nvPicPr>
        <p:blipFill>
          <a:blip r:embed="rId2"/>
          <a:stretch>
            <a:fillRect/>
          </a:stretch>
        </p:blipFill>
        <p:spPr>
          <a:xfrm>
            <a:off x="2706330" y="530101"/>
            <a:ext cx="6779340" cy="5797798"/>
          </a:xfrm>
          <a:prstGeom prst="rect">
            <a:avLst/>
          </a:prstGeom>
        </p:spPr>
      </p:pic>
      <p:sp>
        <p:nvSpPr>
          <p:cNvPr id="8" name="TextBox 7">
            <a:extLst>
              <a:ext uri="{FF2B5EF4-FFF2-40B4-BE49-F238E27FC236}">
                <a16:creationId xmlns:a16="http://schemas.microsoft.com/office/drawing/2014/main" id="{75DD2B53-BF84-4672-885F-D5C284C062C8}"/>
              </a:ext>
            </a:extLst>
          </p:cNvPr>
          <p:cNvSpPr txBox="1"/>
          <p:nvPr/>
        </p:nvSpPr>
        <p:spPr>
          <a:xfrm>
            <a:off x="0" y="1281517"/>
            <a:ext cx="2384612" cy="2677656"/>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 terminal window that shows the default gateway IP address. </a:t>
            </a:r>
          </a:p>
        </p:txBody>
      </p:sp>
    </p:spTree>
    <p:extLst>
      <p:ext uri="{BB962C8B-B14F-4D97-AF65-F5344CB8AC3E}">
        <p14:creationId xmlns:p14="http://schemas.microsoft.com/office/powerpoint/2010/main" val="366695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B5A-1BF9-460D-88EE-76F532B6CC0C}"/>
              </a:ext>
            </a:extLst>
          </p:cNvPr>
          <p:cNvSpPr>
            <a:spLocks noGrp="1"/>
          </p:cNvSpPr>
          <p:nvPr>
            <p:ph type="title"/>
          </p:nvPr>
        </p:nvSpPr>
        <p:spPr>
          <a:xfrm>
            <a:off x="370918" y="2766219"/>
            <a:ext cx="2139200" cy="1325562"/>
          </a:xfrm>
        </p:spPr>
        <p:txBody>
          <a:bodyPr>
            <a:noAutofit/>
          </a:bodyPr>
          <a:lstStyle/>
          <a:p>
            <a:r>
              <a:rPr lang="en-US" sz="2800" dirty="0">
                <a:latin typeface="Times New Roman" panose="02020603050405020304" pitchFamily="18" charset="0"/>
                <a:cs typeface="Times New Roman" panose="02020603050405020304" pitchFamily="18" charset="0"/>
              </a:rPr>
              <a:t>the Interfaces page that shows the new IPv4 address on the LAN interface. </a:t>
            </a:r>
          </a:p>
        </p:txBody>
      </p:sp>
      <p:pic>
        <p:nvPicPr>
          <p:cNvPr id="4" name="Picture 3">
            <a:extLst>
              <a:ext uri="{FF2B5EF4-FFF2-40B4-BE49-F238E27FC236}">
                <a16:creationId xmlns:a16="http://schemas.microsoft.com/office/drawing/2014/main" id="{06810A17-F2E8-47AF-8142-C48B6C67C15F}"/>
              </a:ext>
            </a:extLst>
          </p:cNvPr>
          <p:cNvPicPr>
            <a:picLocks noChangeAspect="1"/>
          </p:cNvPicPr>
          <p:nvPr/>
        </p:nvPicPr>
        <p:blipFill>
          <a:blip r:embed="rId2"/>
          <a:stretch>
            <a:fillRect/>
          </a:stretch>
        </p:blipFill>
        <p:spPr>
          <a:xfrm>
            <a:off x="2436010" y="257009"/>
            <a:ext cx="7319979" cy="6343982"/>
          </a:xfrm>
          <a:prstGeom prst="rect">
            <a:avLst/>
          </a:prstGeom>
        </p:spPr>
      </p:pic>
    </p:spTree>
    <p:extLst>
      <p:ext uri="{BB962C8B-B14F-4D97-AF65-F5344CB8AC3E}">
        <p14:creationId xmlns:p14="http://schemas.microsoft.com/office/powerpoint/2010/main" val="173911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DBA83-4F6E-47FF-8BEA-2A8299EAE3E8}"/>
              </a:ext>
            </a:extLst>
          </p:cNvPr>
          <p:cNvPicPr>
            <a:picLocks noChangeAspect="1"/>
          </p:cNvPicPr>
          <p:nvPr/>
        </p:nvPicPr>
        <p:blipFill>
          <a:blip r:embed="rId2"/>
          <a:stretch>
            <a:fillRect/>
          </a:stretch>
        </p:blipFill>
        <p:spPr>
          <a:xfrm>
            <a:off x="2309969" y="91003"/>
            <a:ext cx="7572061" cy="6675994"/>
          </a:xfrm>
          <a:prstGeom prst="rect">
            <a:avLst/>
          </a:prstGeom>
        </p:spPr>
      </p:pic>
    </p:spTree>
    <p:extLst>
      <p:ext uri="{BB962C8B-B14F-4D97-AF65-F5344CB8AC3E}">
        <p14:creationId xmlns:p14="http://schemas.microsoft.com/office/powerpoint/2010/main" val="239198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EC971-EEE3-42A2-BC7F-1FE394993E9A}"/>
              </a:ext>
            </a:extLst>
          </p:cNvPr>
          <p:cNvPicPr>
            <a:picLocks noChangeAspect="1"/>
          </p:cNvPicPr>
          <p:nvPr/>
        </p:nvPicPr>
        <p:blipFill>
          <a:blip r:embed="rId2"/>
          <a:stretch>
            <a:fillRect/>
          </a:stretch>
        </p:blipFill>
        <p:spPr>
          <a:xfrm>
            <a:off x="2233095" y="0"/>
            <a:ext cx="7725810" cy="6858000"/>
          </a:xfrm>
          <a:prstGeom prst="rect">
            <a:avLst/>
          </a:prstGeom>
        </p:spPr>
      </p:pic>
    </p:spTree>
    <p:extLst>
      <p:ext uri="{BB962C8B-B14F-4D97-AF65-F5344CB8AC3E}">
        <p14:creationId xmlns:p14="http://schemas.microsoft.com/office/powerpoint/2010/main" val="354609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558575-3FED-45B3-894C-485151D3D386}"/>
              </a:ext>
            </a:extLst>
          </p:cNvPr>
          <p:cNvSpPr txBox="1"/>
          <p:nvPr/>
        </p:nvSpPr>
        <p:spPr>
          <a:xfrm>
            <a:off x="3043518" y="2551837"/>
            <a:ext cx="6104964" cy="1754326"/>
          </a:xfrm>
          <a:prstGeom prst="rect">
            <a:avLst/>
          </a:prstGeom>
          <a:noFill/>
        </p:spPr>
        <p:txBody>
          <a:bodyPr wrap="square">
            <a:spAutoFit/>
          </a:bodyPr>
          <a:lstStyle/>
          <a:p>
            <a:r>
              <a:rPr lang="en-US" sz="5400" dirty="0">
                <a:latin typeface="Times New Roman" panose="02020603050405020304" pitchFamily="18" charset="0"/>
                <a:cs typeface="Times New Roman" panose="02020603050405020304" pitchFamily="18" charset="0"/>
              </a:rPr>
              <a:t>Module 3: Project - Connectivity Test</a:t>
            </a:r>
          </a:p>
        </p:txBody>
      </p:sp>
    </p:spTree>
    <p:extLst>
      <p:ext uri="{BB962C8B-B14F-4D97-AF65-F5344CB8AC3E}">
        <p14:creationId xmlns:p14="http://schemas.microsoft.com/office/powerpoint/2010/main" val="10407540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2085</TotalTime>
  <Words>796</Words>
  <Application>Microsoft Office PowerPoint</Application>
  <PresentationFormat>Widescreen</PresentationFormat>
  <Paragraphs>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Schoolbook</vt:lpstr>
      <vt:lpstr>Times New Roman</vt:lpstr>
      <vt:lpstr>Wingdings 2</vt:lpstr>
      <vt:lpstr>View</vt:lpstr>
      <vt:lpstr>CEIS191 Course Project: Fundamentals of Information Technology and Networking</vt:lpstr>
      <vt:lpstr>Introduction </vt:lpstr>
      <vt:lpstr>PowerPoint Presentation</vt:lpstr>
      <vt:lpstr>Module 2 - Project: IPv4 Addressing</vt:lpstr>
      <vt:lpstr>PowerPoint Presentation</vt:lpstr>
      <vt:lpstr>the Interfaces page that shows the new IPv4 address on the LAN interface. </vt:lpstr>
      <vt:lpstr>PowerPoint Presentation</vt:lpstr>
      <vt:lpstr>PowerPoint Presentation</vt:lpstr>
      <vt:lpstr>PowerPoint Presentation</vt:lpstr>
      <vt:lpstr>Dynamic IP Address Assignment </vt:lpstr>
      <vt:lpstr>Dynamic IP Address Assignment</vt:lpstr>
      <vt:lpstr>PowerPoint Presentation</vt:lpstr>
      <vt:lpstr>Connectivity Test</vt:lpstr>
      <vt:lpstr>Module 4: Project - IP Subnetting and Loopback Interfaces</vt:lpstr>
      <vt:lpstr>Subnetting Table</vt:lpstr>
      <vt:lpstr>Shows both Loopback1 and Loopback2 interfaces and their correct IPv4 addresses code</vt:lpstr>
      <vt:lpstr>Retrieving and Converting Data to CSV Format</vt:lpstr>
      <vt:lpstr>Connectivity Tests</vt:lpstr>
      <vt:lpstr>Module 5: Project - Visio Network Diagram</vt:lpstr>
      <vt:lpstr>PowerPoint Presentation</vt:lpstr>
      <vt:lpstr>PowerPoint Presentation</vt:lpstr>
      <vt:lpstr>SOHO Wireless Network Security</vt:lpstr>
      <vt:lpstr>PowerPoint Presentation</vt:lpstr>
      <vt:lpstr>Challenges in project</vt:lpstr>
      <vt:lpstr>PowerPoint Presentation</vt:lpstr>
      <vt:lpstr>Career Skills</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Course Project: data analysis using Python</dc:title>
  <dc:creator>Eric ocasio</dc:creator>
  <cp:lastModifiedBy>Eric ocasio</cp:lastModifiedBy>
  <cp:revision>2</cp:revision>
  <dcterms:created xsi:type="dcterms:W3CDTF">2021-12-14T04:50:17Z</dcterms:created>
  <dcterms:modified xsi:type="dcterms:W3CDTF">2022-02-23T05:47:02Z</dcterms:modified>
</cp:coreProperties>
</file>