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CB7D7-F66A-4F0A-BD20-2A8BE0E55FD1}" v="813" dt="2021-10-19T02:25:19.713"/>
    <p1510:client id="{F2F0D4F8-E049-47C8-B7E5-B9AB5C7ED26A}" v="297" dt="2021-10-18T01:07:50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53720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8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2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16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585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6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5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05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45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7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5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3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DD0A2-4DEB-4C16-87F8-B4B66723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3798277"/>
            <a:ext cx="6947455" cy="1976958"/>
          </a:xfrm>
        </p:spPr>
        <p:txBody>
          <a:bodyPr anchor="b">
            <a:normAutofit/>
          </a:bodyPr>
          <a:lstStyle/>
          <a:p>
            <a:r>
              <a:rPr lang="en-US" sz="4200">
                <a:solidFill>
                  <a:srgbClr val="FFFFFF"/>
                </a:solidFill>
                <a:cs typeface="Calibri Light"/>
              </a:rPr>
              <a:t>CEIS101 Course project</a:t>
            </a:r>
            <a:br>
              <a:rPr lang="en-US" sz="4200">
                <a:solidFill>
                  <a:srgbClr val="FFFFFF"/>
                </a:solidFill>
                <a:cs typeface="Calibri Light"/>
              </a:rPr>
            </a:br>
            <a:r>
              <a:rPr lang="en-US" sz="4200">
                <a:solidFill>
                  <a:srgbClr val="FFFFFF"/>
                </a:solidFill>
                <a:cs typeface="Calibri Light"/>
              </a:rPr>
              <a:t>smart home automation and security system</a:t>
            </a:r>
            <a:endParaRPr lang="en-US" sz="42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55729" y="663961"/>
            <a:ext cx="3155934" cy="15822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  <a:cs typeface="Calibri"/>
              </a:rPr>
              <a:t>Presented by: Eric O.</a:t>
            </a:r>
            <a:endParaRPr lang="en-US" sz="2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EFFE664-A3F2-4977-A6E3-C38CF57A1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5618" y="0"/>
            <a:ext cx="72872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82A73-0F19-466B-9571-1053F882D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931862"/>
            <a:ext cx="6293104" cy="508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>
                <a:solidFill>
                  <a:schemeClr val="bg1">
                    <a:lumMod val="85000"/>
                    <a:lumOff val="15000"/>
                  </a:schemeClr>
                </a:solidFill>
              </a:rPr>
              <a:t>Adding Door Sensor To Smart Home System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85C471A-7EB8-45A1-901F-B4BBC499F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812"/>
            <a:ext cx="4059079" cy="6860812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18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FD3B-AB39-42AF-BE50-F667ED160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6091428" cy="13255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800"/>
          </a:p>
          <a:p>
            <a:r>
              <a:rPr lang="en-US" sz="2800">
                <a:ea typeface="+mj-lt"/>
                <a:cs typeface="+mj-lt"/>
              </a:rPr>
              <a:t>Circuit of door closed with Green LED ON </a:t>
            </a:r>
            <a:endParaRPr lang="en-US" sz="2800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5D01C73-A937-4FE7-A20D-7A259ED9C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" t="19207" r="-2107" b="30934"/>
          <a:stretch/>
        </p:blipFill>
        <p:spPr>
          <a:xfrm>
            <a:off x="3179652" y="2256639"/>
            <a:ext cx="3555205" cy="34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99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927F-DB94-49F6-9F89-6887140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Circuit of door open with Green LED OFF</a:t>
            </a:r>
            <a:endParaRPr lang="en-US"/>
          </a:p>
        </p:txBody>
      </p:sp>
      <p:pic>
        <p:nvPicPr>
          <p:cNvPr id="4" name="Picture 4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3104FDE8-B9C0-48DF-920B-2ED2ACC62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12" r="18943" b="19946"/>
          <a:stretch/>
        </p:blipFill>
        <p:spPr>
          <a:xfrm>
            <a:off x="3024035" y="1904301"/>
            <a:ext cx="3427100" cy="4001549"/>
          </a:xfrm>
        </p:spPr>
      </p:pic>
    </p:spTree>
    <p:extLst>
      <p:ext uri="{BB962C8B-B14F-4D97-AF65-F5344CB8AC3E}">
        <p14:creationId xmlns:p14="http://schemas.microsoft.com/office/powerpoint/2010/main" val="2963209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3132-9B78-489F-9C32-C69B1E5A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Arduino Code </a:t>
            </a:r>
            <a:endParaRPr lang="en-US"/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E61EA7-4C4E-4668-B2AA-8E8F5D030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601"/>
          <a:stretch/>
        </p:blipFill>
        <p:spPr>
          <a:xfrm>
            <a:off x="5213086" y="248480"/>
            <a:ext cx="3612131" cy="649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74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DB95-67B4-4739-8F41-A36D0DB1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4" y="677863"/>
            <a:ext cx="4534047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Serial Monitor </a:t>
            </a:r>
            <a:endParaRPr lang="en-US"/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305B839-7498-4830-95CB-FDEF2509D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90" b="4573"/>
          <a:stretch/>
        </p:blipFill>
        <p:spPr>
          <a:xfrm>
            <a:off x="2447007" y="2137649"/>
            <a:ext cx="6109764" cy="45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FFE664-A3F2-4977-A6E3-C38CF57A1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5618" y="0"/>
            <a:ext cx="72872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EEEA7-0AA5-4535-8FC0-B666C726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931862"/>
            <a:ext cx="6293104" cy="508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Adding Distance Sensor To </a:t>
            </a:r>
            <a:r>
              <a:rPr lang="en-US" sz="3600">
                <a:solidFill>
                  <a:schemeClr val="bg1">
                    <a:lumMod val="85000"/>
                    <a:lumOff val="15000"/>
                  </a:schemeClr>
                </a:solidFill>
              </a:rPr>
              <a:t>Smart Home System And Conducting Data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5C471A-7EB8-45A1-901F-B4BBC499F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812"/>
            <a:ext cx="4059079" cy="6860812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90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255E-6D06-4332-AD18-056D9E41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Circuit with green LED on </a:t>
            </a:r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D1376D4-7B5F-40D2-91F1-4303086F6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2" r="5185" b="12873"/>
          <a:stretch/>
        </p:blipFill>
        <p:spPr>
          <a:xfrm>
            <a:off x="2069282" y="2295778"/>
            <a:ext cx="5774425" cy="35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45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3100-9AC0-4CD4-BDF3-FF675752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4" y="677863"/>
            <a:ext cx="4534047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Circuit with yellow LED on </a:t>
            </a:r>
            <a:endParaRPr lang="en-US"/>
          </a:p>
        </p:txBody>
      </p:sp>
      <p:pic>
        <p:nvPicPr>
          <p:cNvPr id="4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2D9266C2-79EC-41C8-AF8B-F28B59B65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3" b="25902"/>
          <a:stretch/>
        </p:blipFill>
        <p:spPr>
          <a:xfrm>
            <a:off x="1623220" y="2663402"/>
            <a:ext cx="6759365" cy="33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57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A4D5-4ED7-4E48-8C2D-B4CA3772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Circuit with red LED on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160C5C-E489-43B4-B6AA-725DDCB0D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18" b="29392"/>
          <a:stretch/>
        </p:blipFill>
        <p:spPr>
          <a:xfrm>
            <a:off x="1616278" y="2364756"/>
            <a:ext cx="7292830" cy="34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5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3F005-00A5-4F14-993A-58162BFB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31" y="640080"/>
            <a:ext cx="3690425" cy="1363344"/>
          </a:xfrm>
        </p:spPr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Arduino Code 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B194B190-B3F4-4C46-BEE5-4E2E0E21F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747" y="640080"/>
            <a:ext cx="6547459" cy="599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6046F-6F62-460C-B8B2-17F9FB5C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3092718" cy="5528734"/>
          </a:xfrm>
          <a:noFill/>
        </p:spPr>
        <p:txBody>
          <a:bodyPr anchor="t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Introduction</a:t>
            </a: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D613E-03E9-42BB-AD1B-E4DD0172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8" y="643466"/>
            <a:ext cx="5827472" cy="557106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I developed a smart home automation and security system which I prototyped in Tinker Cad, I built with a tech core kit, and programed within a Arduino IDE</a:t>
            </a:r>
          </a:p>
          <a:p>
            <a:pPr marL="0" indent="0">
              <a:buNone/>
            </a:pPr>
            <a:r>
              <a:rPr lang="en-US" sz="2400" dirty="0"/>
              <a:t>The smart home system will be able with various device tell how close an intruder is and be able to notify through a loud alarm, it  also automates turning on the lights  when in dim lighting    </a:t>
            </a:r>
          </a:p>
        </p:txBody>
      </p:sp>
    </p:spTree>
    <p:extLst>
      <p:ext uri="{BB962C8B-B14F-4D97-AF65-F5344CB8AC3E}">
        <p14:creationId xmlns:p14="http://schemas.microsoft.com/office/powerpoint/2010/main" val="1908207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C6F0-E8C5-4AAA-8047-4A04F24B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Plot of data (graph from Excel)</a:t>
            </a:r>
            <a:endParaRPr lang="en-US"/>
          </a:p>
        </p:txBody>
      </p:sp>
      <p:pic>
        <p:nvPicPr>
          <p:cNvPr id="4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DD9392D-3012-4A9A-9234-D7E9F9C89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6" y="2131303"/>
            <a:ext cx="10571974" cy="436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29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FFE664-A3F2-4977-A6E3-C38CF57A1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5618" y="0"/>
            <a:ext cx="72872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294AA0-EBCB-44EE-B78C-03294AAE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931862"/>
            <a:ext cx="6293104" cy="508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Adding Automated Light To </a:t>
            </a:r>
            <a:r>
              <a:rPr lang="en-US" sz="3600">
                <a:solidFill>
                  <a:schemeClr val="bg1">
                    <a:lumMod val="85000"/>
                    <a:lumOff val="15000"/>
                  </a:schemeClr>
                </a:solidFill>
              </a:rPr>
              <a:t>Smart Home Security System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5C471A-7EB8-45A1-901F-B4BBC499F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812"/>
            <a:ext cx="4059079" cy="6860812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39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3B47C-0305-473B-B171-2896FD4D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Circuit with automated LED off 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68802F4-92E0-43ED-81CE-6BA289092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6" t="15929" r="31886" b="20239"/>
          <a:stretch/>
        </p:blipFill>
        <p:spPr>
          <a:xfrm>
            <a:off x="2407639" y="2374084"/>
            <a:ext cx="5058563" cy="39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62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907C-A19F-46D0-AFF4-6966EFE1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Circuit with automated LED on </a:t>
            </a:r>
            <a:endParaRPr lang="en-US"/>
          </a:p>
        </p:txBody>
      </p:sp>
      <p:pic>
        <p:nvPicPr>
          <p:cNvPr id="4" name="Picture 4" descr="A picture containing scene, stage, indoor, light&#10;&#10;Description automatically generated">
            <a:extLst>
              <a:ext uri="{FF2B5EF4-FFF2-40B4-BE49-F238E27FC236}">
                <a16:creationId xmlns:a16="http://schemas.microsoft.com/office/drawing/2014/main" id="{4D80D910-E085-48C1-ADBC-E61EA9CA0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288"/>
          <a:stretch/>
        </p:blipFill>
        <p:spPr>
          <a:xfrm>
            <a:off x="1921287" y="2031057"/>
            <a:ext cx="5435858" cy="44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4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1AAA8-8B54-4145-BE55-540A596B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Arduino Code </a:t>
            </a:r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8D39A338-6CA2-40BA-9D76-C7126F592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50"/>
          <a:stretch/>
        </p:blipFill>
        <p:spPr>
          <a:xfrm>
            <a:off x="290818" y="1627465"/>
            <a:ext cx="6151928" cy="49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02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23894-B55B-43DC-92FE-9D19427A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Serial Monitor 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B3C2658-B780-4D3F-9C2B-EE29EBFDB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132" y="827880"/>
            <a:ext cx="4084094" cy="57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52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55C4E-A3B7-45C8-A466-A02BBEF4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3092718" cy="5528734"/>
          </a:xfrm>
          <a:noFill/>
        </p:spPr>
        <p:txBody>
          <a:bodyPr anchor="t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Challenges</a:t>
            </a:r>
          </a:p>
        </p:txBody>
      </p:sp>
      <p:sp useBgFill="1">
        <p:nvSpPr>
          <p:cNvPr id="7" name="Rectangle 11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D391-FDB7-4040-BDAD-7609AC877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8" y="643466"/>
            <a:ext cx="5827472" cy="55710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One of my Active Buzzers did not work so I switched it out and the code worked perfectly for Automating the lights.</a:t>
            </a:r>
            <a:endParaRPr lang="en-US" sz="2000" dirty="0"/>
          </a:p>
          <a:p>
            <a:r>
              <a:rPr lang="en-US" sz="2000"/>
              <a:t> I pullled on a black ground cable too hard and striped off the rubber ends. </a:t>
            </a:r>
          </a:p>
          <a:p>
            <a:r>
              <a:rPr lang="en-US" sz="2000"/>
              <a:t>My LEDs were too long and had some metal showing off the breadboard. 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91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D5B85-B8C5-4432-9E7F-A0D3E138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3092718" cy="5528734"/>
          </a:xfrm>
          <a:noFill/>
        </p:spPr>
        <p:txBody>
          <a:bodyPr anchor="t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Career Skills Acquired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C263A-E284-4D64-A91C-E516D4EF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8" y="643466"/>
            <a:ext cx="5827472" cy="55710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Coding / Programming </a:t>
            </a:r>
          </a:p>
          <a:p>
            <a:r>
              <a:rPr lang="en-US" sz="2400"/>
              <a:t>Understanding of the IoT</a:t>
            </a:r>
          </a:p>
          <a:p>
            <a:r>
              <a:rPr lang="en-US" sz="2400"/>
              <a:t>Automation of lights and sensors </a:t>
            </a:r>
          </a:p>
          <a:p>
            <a:r>
              <a:rPr lang="en-US" sz="2400"/>
              <a:t>Operating System Fundamentals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3478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49729-60F0-4890-A2A3-5D813D79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8" y="643466"/>
            <a:ext cx="3092718" cy="5528734"/>
          </a:xfrm>
          <a:noFill/>
        </p:spPr>
        <p:txBody>
          <a:bodyPr anchor="t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Conclusion 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C9708-2653-40C3-85CE-34398672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8" y="643466"/>
            <a:ext cx="6006212" cy="55710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This was an amazing and </a:t>
            </a:r>
            <a:r>
              <a:rPr lang="en-US" sz="2400">
                <a:ea typeface="+mn-lt"/>
                <a:cs typeface="+mn-lt"/>
              </a:rPr>
              <a:t>interesting</a:t>
            </a:r>
            <a:r>
              <a:rPr lang="en-US" sz="2400"/>
              <a:t> experience that taught me a lot about system connectivity and how all these parts work together to make a system work</a:t>
            </a:r>
            <a:endParaRPr lang="en-US"/>
          </a:p>
          <a:p>
            <a:r>
              <a:rPr lang="en-US" sz="2400"/>
              <a:t>  I liked being able to touch all my tools and see how they could all connect together with cables and coding</a:t>
            </a:r>
          </a:p>
          <a:p>
            <a:r>
              <a:rPr lang="en-US" sz="2400"/>
              <a:t>Im hoping to learn more, And be able to understand even more complex sets of code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2085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A6F05DDE-5F2C-44F5-BACC-DED4737B1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7EFFE664-A3F2-4977-A6E3-C38CF57A1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5618" y="0"/>
            <a:ext cx="72872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CD229F-16EF-4EDA-A5AB-D7CABB30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931862"/>
            <a:ext cx="6293104" cy="508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600">
                <a:solidFill>
                  <a:schemeClr val="bg1">
                    <a:lumMod val="85000"/>
                    <a:lumOff val="15000"/>
                  </a:schemeClr>
                </a:solidFill>
              </a:rPr>
              <a:t>Circuit Simulation In TinkerCad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C85C471A-7EB8-45A1-901F-B4BBC499F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812"/>
            <a:ext cx="4059079" cy="6860812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7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99ED6D-365F-4CAE-942F-ECA78F74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42F24F1-C1EF-471F-A19B-A340CE541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6C425C-3C64-47BA-B583-94D39B9B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6568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F67F0E8-531D-433F-9BAE-A182B1AB5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356" y="643467"/>
            <a:ext cx="96052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99ED6D-365F-4CAE-942F-ECA78F74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0F74F9-E373-4883-A533-C80C53DE6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65FFFB-1163-4DA7-83B0-B8677ABBC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6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117A05-2F4F-4370-A926-6191A5C3D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2C4FA67-148D-4F11-BBE8-6402AE1AE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274" y="1123527"/>
            <a:ext cx="979744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9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508E-BB9D-4B27-864D-950AE6EA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31" y="640080"/>
            <a:ext cx="3690425" cy="1363344"/>
          </a:xfrm>
        </p:spPr>
        <p:txBody>
          <a:bodyPr>
            <a:normAutofit/>
          </a:bodyPr>
          <a:lstStyle/>
          <a:p>
            <a:r>
              <a:rPr lang="en-US" sz="2700"/>
              <a:t>Inventory Of Parts, Circuit building, And displaying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12337-1794-4FAE-98AC-83E2D8173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31" y="2325157"/>
            <a:ext cx="3690425" cy="38549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UCTRONICS Kit</a:t>
            </a:r>
            <a:endParaRPr lang="en-US" sz="1600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ESP32 (2) </a:t>
            </a:r>
            <a:endParaRPr lang="en-US" sz="1600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LCD Modules (2)</a:t>
            </a:r>
            <a:endParaRPr lang="en-US" sz="1600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Breadboards (3) </a:t>
            </a:r>
            <a:endParaRPr lang="en-US" sz="1600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Mini Router  </a:t>
            </a:r>
            <a:endParaRPr lang="en-US" sz="1600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Patch Cable  </a:t>
            </a:r>
            <a:endParaRPr lang="en-US" sz="1600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Digital Multi Meter </a:t>
            </a:r>
            <a:endParaRPr lang="en-US" sz="1600"/>
          </a:p>
          <a:p>
            <a:pPr marL="0" indent="0">
              <a:buNone/>
            </a:pPr>
            <a:r>
              <a:rPr lang="en-US" sz="1600">
                <a:ea typeface="+mn-lt"/>
                <a:cs typeface="+mn-lt"/>
              </a:rPr>
              <a:t>• USB to Micro USB (2)</a:t>
            </a:r>
            <a:endParaRPr lang="en-US" sz="1600"/>
          </a:p>
        </p:txBody>
      </p:sp>
      <p:pic>
        <p:nvPicPr>
          <p:cNvPr id="5" name="Picture 5" descr="A picture containing text, indoor, items&#10;&#10;Description automatically generated">
            <a:extLst>
              <a:ext uri="{FF2B5EF4-FFF2-40B4-BE49-F238E27FC236}">
                <a16:creationId xmlns:a16="http://schemas.microsoft.com/office/drawing/2014/main" id="{C43FB385-D9B7-458A-9DDC-8F929AC7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18035"/>
            <a:ext cx="6155736" cy="46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3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06FD7-5FA3-4865-9295-6922592C0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4" y="677863"/>
            <a:ext cx="4534047" cy="1325562"/>
          </a:xfrm>
        </p:spPr>
        <p:txBody>
          <a:bodyPr>
            <a:normAutofit/>
          </a:bodyPr>
          <a:lstStyle/>
          <a:p>
            <a:r>
              <a:rPr lang="en-US"/>
              <a:t>Project Components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20EDD-2D87-4D66-9EB7-5F6F39EE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74" y="2325158"/>
            <a:ext cx="4534048" cy="38549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Arduino Mega 2560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Breadboard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Resistor 10kΩ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LEDs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Ultrasonic Sensor 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Active Buzzer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Photoresistor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Wires</a:t>
            </a:r>
            <a:endParaRPr lang="en-US" sz="1500"/>
          </a:p>
          <a:p>
            <a:pPr marL="0" indent="0">
              <a:buNone/>
            </a:pPr>
            <a:r>
              <a:rPr lang="en-US" sz="1500">
                <a:ea typeface="+mn-lt"/>
                <a:cs typeface="+mn-lt"/>
              </a:rPr>
              <a:t>• USB Type B cable</a:t>
            </a:r>
            <a:endParaRPr lang="en-US" sz="1500"/>
          </a:p>
          <a:p>
            <a:endParaRPr lang="en-US" sz="1500"/>
          </a:p>
        </p:txBody>
      </p:sp>
      <p:pic>
        <p:nvPicPr>
          <p:cNvPr id="4" name="Picture 4" descr="A picture containing wall, indoor, adapter&#10;&#10;Description automatically generated">
            <a:extLst>
              <a:ext uri="{FF2B5EF4-FFF2-40B4-BE49-F238E27FC236}">
                <a16:creationId xmlns:a16="http://schemas.microsoft.com/office/drawing/2014/main" id="{640294E1-4C68-4E6B-9D17-FD77BCB2E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8" r="17639" b="-2"/>
          <a:stretch/>
        </p:blipFill>
        <p:spPr>
          <a:xfrm>
            <a:off x="5778610" y="661484"/>
            <a:ext cx="4919083" cy="55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FB162-346C-44BE-84F3-9D0BD852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4" y="677863"/>
            <a:ext cx="4534047" cy="13255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Circuit with red LED on </a:t>
            </a:r>
          </a:p>
        </p:txBody>
      </p:sp>
      <p:pic>
        <p:nvPicPr>
          <p:cNvPr id="4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22F3740D-980A-43E6-8E70-96D0E4305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19" r="-2" b="34341"/>
          <a:stretch/>
        </p:blipFill>
        <p:spPr>
          <a:xfrm>
            <a:off x="3115941" y="2541864"/>
            <a:ext cx="4992910" cy="30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31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87B8-FE2E-44EE-97A3-D4AFFE8B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Serial Monitor (screenshot)</a:t>
            </a:r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243A76-8A9F-47A4-9EE3-A2766ACE6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248" y="1701548"/>
            <a:ext cx="9489000" cy="4047855"/>
          </a:xfrm>
        </p:spPr>
      </p:pic>
    </p:spTree>
    <p:extLst>
      <p:ext uri="{BB962C8B-B14F-4D97-AF65-F5344CB8AC3E}">
        <p14:creationId xmlns:p14="http://schemas.microsoft.com/office/powerpoint/2010/main" val="2826998999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398</Words>
  <Application>Microsoft Office PowerPoint</Application>
  <PresentationFormat>Widescreen</PresentationFormat>
  <Paragraphs>57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Century Schoolbook</vt:lpstr>
      <vt:lpstr>Wingdings 2</vt:lpstr>
      <vt:lpstr>View</vt:lpstr>
      <vt:lpstr>CEIS101 Course project smart home automation and security system</vt:lpstr>
      <vt:lpstr>Introduction</vt:lpstr>
      <vt:lpstr>Circuit Simulation In TinkerCad</vt:lpstr>
      <vt:lpstr>PowerPoint Presentation</vt:lpstr>
      <vt:lpstr>PowerPoint Presentation</vt:lpstr>
      <vt:lpstr>Inventory Of Parts, Circuit building, And displaying Messages</vt:lpstr>
      <vt:lpstr>Project Components</vt:lpstr>
      <vt:lpstr>Circuit with red LED on </vt:lpstr>
      <vt:lpstr>Serial Monitor (screenshot)</vt:lpstr>
      <vt:lpstr>Adding Door Sensor To Smart Home System</vt:lpstr>
      <vt:lpstr> Circuit of door closed with Green LED ON </vt:lpstr>
      <vt:lpstr>Circuit of door open with Green LED OFF</vt:lpstr>
      <vt:lpstr>Arduino Code </vt:lpstr>
      <vt:lpstr>Serial Monitor </vt:lpstr>
      <vt:lpstr>Adding Distance Sensor To Smart Home System And Conducting Data Analysis</vt:lpstr>
      <vt:lpstr>Circuit with green LED on </vt:lpstr>
      <vt:lpstr>Circuit with yellow LED on </vt:lpstr>
      <vt:lpstr>Circuit with red LED on</vt:lpstr>
      <vt:lpstr>Arduino Code </vt:lpstr>
      <vt:lpstr>Plot of data (graph from Excel)</vt:lpstr>
      <vt:lpstr>Adding Automated Light To Smart Home Security System</vt:lpstr>
      <vt:lpstr>Circuit with automated LED off </vt:lpstr>
      <vt:lpstr>Circuit with automated LED on </vt:lpstr>
      <vt:lpstr>Arduino Code </vt:lpstr>
      <vt:lpstr>Serial Monitor </vt:lpstr>
      <vt:lpstr>Challenges</vt:lpstr>
      <vt:lpstr>Career Skills Acquired</vt:lpstr>
      <vt:lpstr>Conclusion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Eric ocasio</cp:lastModifiedBy>
  <cp:revision>390</cp:revision>
  <dcterms:created xsi:type="dcterms:W3CDTF">2021-10-18T00:46:14Z</dcterms:created>
  <dcterms:modified xsi:type="dcterms:W3CDTF">2021-10-19T20:32:18Z</dcterms:modified>
</cp:coreProperties>
</file>