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0598BF-C58C-4A5C-BC3A-BF45EB54E318}" v="30" dt="2021-12-14T22:22:16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62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Temperature</a:t>
            </a:r>
            <a:r>
              <a:rPr lang="en-US" baseline="0"/>
              <a:t> and Humidity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5358705161854769E-2"/>
          <c:y val="0.15968759113444153"/>
          <c:w val="0.89019685039370078"/>
          <c:h val="0.61498432487605714"/>
        </c:manualLayout>
      </c:layout>
      <c:lineChart>
        <c:grouping val="standard"/>
        <c:varyColors val="0"/>
        <c:ser>
          <c:idx val="0"/>
          <c:order val="0"/>
          <c:tx>
            <c:strRef>
              <c:f>formatdata!$A$1</c:f>
              <c:strCache>
                <c:ptCount val="1"/>
                <c:pt idx="0">
                  <c:v>Celsius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formatdata!$A$2:$A$37</c:f>
              <c:numCache>
                <c:formatCode>General</c:formatCode>
                <c:ptCount val="36"/>
                <c:pt idx="0">
                  <c:v>18.3</c:v>
                </c:pt>
                <c:pt idx="1">
                  <c:v>15.6</c:v>
                </c:pt>
                <c:pt idx="2">
                  <c:v>14.4</c:v>
                </c:pt>
                <c:pt idx="3">
                  <c:v>15.6</c:v>
                </c:pt>
                <c:pt idx="4">
                  <c:v>15.6</c:v>
                </c:pt>
                <c:pt idx="5">
                  <c:v>16.100000000000001</c:v>
                </c:pt>
                <c:pt idx="6">
                  <c:v>17.2</c:v>
                </c:pt>
                <c:pt idx="7">
                  <c:v>17.2</c:v>
                </c:pt>
                <c:pt idx="8">
                  <c:v>17.2</c:v>
                </c:pt>
                <c:pt idx="9">
                  <c:v>19.399999999999999</c:v>
                </c:pt>
                <c:pt idx="10">
                  <c:v>22.8</c:v>
                </c:pt>
                <c:pt idx="11">
                  <c:v>24.4</c:v>
                </c:pt>
                <c:pt idx="12">
                  <c:v>25.6</c:v>
                </c:pt>
                <c:pt idx="13">
                  <c:v>26.1</c:v>
                </c:pt>
                <c:pt idx="14">
                  <c:v>25.6</c:v>
                </c:pt>
                <c:pt idx="15">
                  <c:v>25</c:v>
                </c:pt>
                <c:pt idx="16">
                  <c:v>25.6</c:v>
                </c:pt>
                <c:pt idx="17">
                  <c:v>25</c:v>
                </c:pt>
                <c:pt idx="18">
                  <c:v>25</c:v>
                </c:pt>
                <c:pt idx="19">
                  <c:v>23.9</c:v>
                </c:pt>
                <c:pt idx="20">
                  <c:v>23.3</c:v>
                </c:pt>
                <c:pt idx="21">
                  <c:v>23.3</c:v>
                </c:pt>
                <c:pt idx="22">
                  <c:v>23.3</c:v>
                </c:pt>
                <c:pt idx="23">
                  <c:v>22.8</c:v>
                </c:pt>
                <c:pt idx="24">
                  <c:v>22.8</c:v>
                </c:pt>
                <c:pt idx="25">
                  <c:v>22.2</c:v>
                </c:pt>
                <c:pt idx="26">
                  <c:v>21.7</c:v>
                </c:pt>
                <c:pt idx="27">
                  <c:v>22.2</c:v>
                </c:pt>
                <c:pt idx="28">
                  <c:v>22.2</c:v>
                </c:pt>
                <c:pt idx="29">
                  <c:v>22.2</c:v>
                </c:pt>
                <c:pt idx="30">
                  <c:v>21.7</c:v>
                </c:pt>
                <c:pt idx="31">
                  <c:v>21.7</c:v>
                </c:pt>
                <c:pt idx="32">
                  <c:v>20</c:v>
                </c:pt>
                <c:pt idx="33">
                  <c:v>21.7</c:v>
                </c:pt>
                <c:pt idx="34">
                  <c:v>22.2</c:v>
                </c:pt>
                <c:pt idx="35">
                  <c:v>22.2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1C-4BAC-9875-A50D6D8D6691}"/>
            </c:ext>
          </c:extLst>
        </c:ser>
        <c:ser>
          <c:idx val="1"/>
          <c:order val="1"/>
          <c:tx>
            <c:strRef>
              <c:f>formatdata!$B$1</c:f>
              <c:strCache>
                <c:ptCount val="1"/>
                <c:pt idx="0">
                  <c:v>Fahrenheit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formatdata!$B$2:$B$37</c:f>
              <c:numCache>
                <c:formatCode>General</c:formatCode>
                <c:ptCount val="36"/>
                <c:pt idx="0">
                  <c:v>64.94</c:v>
                </c:pt>
                <c:pt idx="1">
                  <c:v>60.08</c:v>
                </c:pt>
                <c:pt idx="2">
                  <c:v>57.92</c:v>
                </c:pt>
                <c:pt idx="3">
                  <c:v>60.08</c:v>
                </c:pt>
                <c:pt idx="4">
                  <c:v>60.08</c:v>
                </c:pt>
                <c:pt idx="5">
                  <c:v>60.98</c:v>
                </c:pt>
                <c:pt idx="6">
                  <c:v>62.959999999999901</c:v>
                </c:pt>
                <c:pt idx="7">
                  <c:v>62.959999999999901</c:v>
                </c:pt>
                <c:pt idx="8">
                  <c:v>62.959999999999901</c:v>
                </c:pt>
                <c:pt idx="9">
                  <c:v>66.92</c:v>
                </c:pt>
                <c:pt idx="10">
                  <c:v>73.040000000000006</c:v>
                </c:pt>
                <c:pt idx="11">
                  <c:v>75.92</c:v>
                </c:pt>
                <c:pt idx="12">
                  <c:v>78.08</c:v>
                </c:pt>
                <c:pt idx="13">
                  <c:v>78.98</c:v>
                </c:pt>
                <c:pt idx="14">
                  <c:v>78.08</c:v>
                </c:pt>
                <c:pt idx="15">
                  <c:v>77</c:v>
                </c:pt>
                <c:pt idx="16">
                  <c:v>78.08</c:v>
                </c:pt>
                <c:pt idx="17">
                  <c:v>77</c:v>
                </c:pt>
                <c:pt idx="18">
                  <c:v>77</c:v>
                </c:pt>
                <c:pt idx="19">
                  <c:v>75.02</c:v>
                </c:pt>
                <c:pt idx="20">
                  <c:v>73.94</c:v>
                </c:pt>
                <c:pt idx="21">
                  <c:v>73.94</c:v>
                </c:pt>
                <c:pt idx="22">
                  <c:v>73.94</c:v>
                </c:pt>
                <c:pt idx="23">
                  <c:v>73.040000000000006</c:v>
                </c:pt>
                <c:pt idx="24">
                  <c:v>73.040000000000006</c:v>
                </c:pt>
                <c:pt idx="25">
                  <c:v>71.959999999999994</c:v>
                </c:pt>
                <c:pt idx="26">
                  <c:v>71.06</c:v>
                </c:pt>
                <c:pt idx="27">
                  <c:v>71.959999999999994</c:v>
                </c:pt>
                <c:pt idx="28">
                  <c:v>71.959999999999994</c:v>
                </c:pt>
                <c:pt idx="29">
                  <c:v>71.959999999999994</c:v>
                </c:pt>
                <c:pt idx="30">
                  <c:v>71.06</c:v>
                </c:pt>
                <c:pt idx="31">
                  <c:v>71.06</c:v>
                </c:pt>
                <c:pt idx="32">
                  <c:v>68</c:v>
                </c:pt>
                <c:pt idx="33">
                  <c:v>71.06</c:v>
                </c:pt>
                <c:pt idx="34">
                  <c:v>71.959999999999994</c:v>
                </c:pt>
                <c:pt idx="35">
                  <c:v>71.959999999999994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1C-4BAC-9875-A50D6D8D6691}"/>
            </c:ext>
          </c:extLst>
        </c:ser>
        <c:ser>
          <c:idx val="2"/>
          <c:order val="2"/>
          <c:tx>
            <c:strRef>
              <c:f>formatdata!$C$1</c:f>
              <c:strCache>
                <c:ptCount val="1"/>
                <c:pt idx="0">
                  <c:v>Humidity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val>
            <c:numRef>
              <c:f>formatdata!$C$2:$C$37</c:f>
              <c:numCache>
                <c:formatCode>General</c:formatCode>
                <c:ptCount val="36"/>
                <c:pt idx="0">
                  <c:v>48.333032223652999</c:v>
                </c:pt>
                <c:pt idx="1">
                  <c:v>77.603412846276001</c:v>
                </c:pt>
                <c:pt idx="2">
                  <c:v>80.568800216805002</c:v>
                </c:pt>
                <c:pt idx="3">
                  <c:v>80.202281999568996</c:v>
                </c:pt>
                <c:pt idx="4">
                  <c:v>80.202281999568996</c:v>
                </c:pt>
                <c:pt idx="5">
                  <c:v>80.798233627008997</c:v>
                </c:pt>
                <c:pt idx="6">
                  <c:v>80.944625466085</c:v>
                </c:pt>
                <c:pt idx="7">
                  <c:v>83.608459924941997</c:v>
                </c:pt>
                <c:pt idx="8">
                  <c:v>86.906635257068004</c:v>
                </c:pt>
                <c:pt idx="9">
                  <c:v>78.677843412485004</c:v>
                </c:pt>
                <c:pt idx="10">
                  <c:v>68.494069250584005</c:v>
                </c:pt>
                <c:pt idx="11">
                  <c:v>66.679313859909001</c:v>
                </c:pt>
                <c:pt idx="12">
                  <c:v>59.768888806683002</c:v>
                </c:pt>
                <c:pt idx="13">
                  <c:v>58.024326504283003</c:v>
                </c:pt>
                <c:pt idx="14">
                  <c:v>59.768888806683002</c:v>
                </c:pt>
                <c:pt idx="15">
                  <c:v>61.940773687779</c:v>
                </c:pt>
                <c:pt idx="16">
                  <c:v>59.768888806683002</c:v>
                </c:pt>
                <c:pt idx="17">
                  <c:v>61.940773687779</c:v>
                </c:pt>
                <c:pt idx="18">
                  <c:v>61.940773687779</c:v>
                </c:pt>
                <c:pt idx="19">
                  <c:v>66.157171246816006</c:v>
                </c:pt>
                <c:pt idx="20">
                  <c:v>66.453172358622993</c:v>
                </c:pt>
                <c:pt idx="21">
                  <c:v>66.453172358622993</c:v>
                </c:pt>
                <c:pt idx="22">
                  <c:v>68.592505205102</c:v>
                </c:pt>
                <c:pt idx="23">
                  <c:v>70.699104870945007</c:v>
                </c:pt>
                <c:pt idx="24">
                  <c:v>70.699104870945007</c:v>
                </c:pt>
                <c:pt idx="25">
                  <c:v>73.323636323396002</c:v>
                </c:pt>
                <c:pt idx="26">
                  <c:v>75.594559301060002</c:v>
                </c:pt>
                <c:pt idx="27">
                  <c:v>76.153083401811003</c:v>
                </c:pt>
                <c:pt idx="28">
                  <c:v>76.153083401811003</c:v>
                </c:pt>
                <c:pt idx="29">
                  <c:v>76.153083401811003</c:v>
                </c:pt>
                <c:pt idx="30">
                  <c:v>78.511637826940003</c:v>
                </c:pt>
                <c:pt idx="31">
                  <c:v>78.511637826940003</c:v>
                </c:pt>
                <c:pt idx="32">
                  <c:v>87.166373588393</c:v>
                </c:pt>
                <c:pt idx="33">
                  <c:v>81.017581632195004</c:v>
                </c:pt>
                <c:pt idx="34">
                  <c:v>81.590248067882001</c:v>
                </c:pt>
                <c:pt idx="35">
                  <c:v>84.172308156336996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1C-4BAC-9875-A50D6D8D6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7934223"/>
        <c:axId val="1467932559"/>
      </c:lineChart>
      <c:catAx>
        <c:axId val="1467934223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7932559"/>
        <c:crosses val="autoZero"/>
        <c:auto val="1"/>
        <c:lblAlgn val="ctr"/>
        <c:lblOffset val="100"/>
        <c:noMultiLvlLbl val="0"/>
      </c:catAx>
      <c:valAx>
        <c:axId val="1467932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7934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45716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28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31099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21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5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11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51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2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29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31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07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91EFD2EA-CB54-4A35-93DF-FF415D7091EE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D9472CE-008D-4C5E-BB39-664EEB585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5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4" descr="Digital financial graph">
            <a:extLst>
              <a:ext uri="{FF2B5EF4-FFF2-40B4-BE49-F238E27FC236}">
                <a16:creationId xmlns:a16="http://schemas.microsoft.com/office/drawing/2014/main" id="{5B1B995E-54A2-4232-B00C-70D8D5FC70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8E789D-932D-434A-948E-83A72228B9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  <a:t>CEIS110 Course Project:</a:t>
            </a:r>
            <a:br>
              <a:rPr lang="en-US" sz="31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data analysis using Python</a:t>
            </a:r>
            <a:endParaRPr lang="en-US" sz="3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F952AE-E36B-4B35-8822-6485A4BAF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 Eric O.</a:t>
            </a:r>
          </a:p>
        </p:txBody>
      </p:sp>
    </p:spTree>
    <p:extLst>
      <p:ext uri="{BB962C8B-B14F-4D97-AF65-F5344CB8AC3E}">
        <p14:creationId xmlns:p14="http://schemas.microsoft.com/office/powerpoint/2010/main" val="287418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67D54-C721-41CD-8490-322627CBA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234" y="2073715"/>
            <a:ext cx="6935759" cy="29930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6000" kern="12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ntroduction</a:t>
            </a:r>
            <a:r>
              <a:rPr lang="en-US" sz="8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0045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56A90-AB05-4BF0-8ACC-6F90C6E79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9646"/>
            <a:ext cx="10515600" cy="56373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Throughout this course, we analyzed weather data downloaded from a cloud data source, stored in a database, extracted, and processed. We examined</a:t>
            </a:r>
            <a:r>
              <a:rPr lang="en-US" sz="3000" dirty="0">
                <a:latin typeface="Times New Roman" panose="02020603050405020304" pitchFamily="18" charset="0"/>
                <a:ea typeface="SimSun" panose="02010600030101010101" pitchFamily="2" charset="-122"/>
              </a:rPr>
              <a:t> the </a:t>
            </a:r>
            <a:r>
              <a:rPr lang="en-US" sz="3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design and development process of the system which includes planning, software setup, programming, and data analysis. </a:t>
            </a:r>
            <a:r>
              <a:rPr lang="en-US" sz="3000" dirty="0">
                <a:latin typeface="Times New Roman" panose="02020603050405020304" pitchFamily="18" charset="0"/>
                <a:ea typeface="SimSun" panose="02010600030101010101" pitchFamily="2" charset="-122"/>
              </a:rPr>
              <a:t>And gave us an inside look at </a:t>
            </a:r>
            <a:r>
              <a:rPr lang="en-US" sz="3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many aspects of the software development process.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68915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136FA-20C2-48EE-8DE0-7A339687A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367" y="2766218"/>
            <a:ext cx="7977266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and Library setup </a:t>
            </a:r>
          </a:p>
        </p:txBody>
      </p:sp>
    </p:spTree>
    <p:extLst>
      <p:ext uri="{BB962C8B-B14F-4D97-AF65-F5344CB8AC3E}">
        <p14:creationId xmlns:p14="http://schemas.microsoft.com/office/powerpoint/2010/main" val="232311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6D04F-C052-4297-A11A-D4DBAB71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61" y="2766219"/>
            <a:ext cx="3892822" cy="1325562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Chart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94EF45-DB4D-42AD-9D12-5FAEDC6AB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453" y="142875"/>
            <a:ext cx="4225095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50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50B5A-1BF9-460D-88EE-76F532B6C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18" y="2766219"/>
            <a:ext cx="3638374" cy="1325562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Inventory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84B0103-E391-4125-B7AD-4D570437112D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1" r="14801"/>
          <a:stretch>
            <a:fillRect/>
          </a:stretch>
        </p:blipFill>
        <p:spPr>
          <a:xfrm>
            <a:off x="4368991" y="727075"/>
            <a:ext cx="6561137" cy="540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18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41DC2-D72B-4891-A896-AABF8BA0B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054" y="3429000"/>
            <a:ext cx="8241892" cy="1325562"/>
          </a:xfrm>
        </p:spPr>
        <p:txBody>
          <a:bodyPr>
            <a:no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Downloading weather data</a:t>
            </a:r>
            <a:b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981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37694-EF5C-407E-A227-6C4771DE0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016" y="326231"/>
            <a:ext cx="5909965" cy="857314"/>
          </a:xfrm>
        </p:spPr>
        <p:txBody>
          <a:bodyPr>
            <a:normAutofit fontScale="90000"/>
          </a:bodyPr>
          <a:lstStyle/>
          <a:p>
            <a:r>
              <a:rPr kumimoji="0" lang="en-US" sz="6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WeatherDb.py Code 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BB407D-67D6-4FCD-867F-12A859F31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28" y="1183545"/>
            <a:ext cx="10503497" cy="548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96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4364F-0697-4224-B76E-FF849235F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4031" y="204903"/>
            <a:ext cx="5123938" cy="875857"/>
          </a:xfrm>
        </p:spPr>
        <p:txBody>
          <a:bodyPr>
            <a:normAutofit fontScale="90000"/>
          </a:bodyPr>
          <a:lstStyle/>
          <a:p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Python Console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907207-CF6C-4AEE-AE43-BD4DD8DEC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965" y="1080760"/>
            <a:ext cx="10094069" cy="54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5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62536-39EF-446B-9790-0B98DA33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8982" y="269821"/>
            <a:ext cx="4974036" cy="851873"/>
          </a:xfrm>
        </p:spPr>
        <p:txBody>
          <a:bodyPr>
            <a:normAutofit fontScale="90000"/>
          </a:bodyPr>
          <a:lstStyle/>
          <a:p>
            <a:r>
              <a:rPr lang="en-US" sz="6000">
                <a:latin typeface="Times New Roman" panose="02020603050405020304" pitchFamily="18" charset="0"/>
                <a:cs typeface="Times New Roman" panose="02020603050405020304" pitchFamily="18" charset="0"/>
              </a:rPr>
              <a:t>Weather.db File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F43292-1DDB-4367-9F12-36F4018BB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89" y="1977222"/>
            <a:ext cx="9935821" cy="290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149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402C1-3F5D-425F-A0E6-041663348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451" y="2037912"/>
            <a:ext cx="9987097" cy="2782176"/>
          </a:xfrm>
        </p:spPr>
        <p:txBody>
          <a:bodyPr>
            <a:no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Querying the database with SQL</a:t>
            </a:r>
            <a:b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04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471" y="310670"/>
            <a:ext cx="10403058" cy="7300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Query to retrieve all columns and all rows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CAA3F-A041-419A-9FBF-CD8964D03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03" y="1041510"/>
            <a:ext cx="10479047" cy="56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57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7FFDF-6815-4FFD-92EB-22B612265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42" y="190500"/>
            <a:ext cx="11023984" cy="715900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Query to retrieve lowest and highest temperatures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61D4A0-8E36-41DF-8830-7815A4BB9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836" y="906400"/>
            <a:ext cx="9790328" cy="586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440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A0CA5-05C3-4EEA-9558-B662E829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269823"/>
            <a:ext cx="9692640" cy="761932"/>
          </a:xfrm>
        </p:spPr>
        <p:txBody>
          <a:bodyPr>
            <a:no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Query to retrieve all clear days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896E36-A7FB-4368-ABBA-6D0DE0D42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36" y="1031755"/>
            <a:ext cx="10520156" cy="573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32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B17B2-80F9-4C43-8E86-C2062A36F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3429000"/>
            <a:ext cx="9692640" cy="1325562"/>
          </a:xfrm>
        </p:spPr>
        <p:txBody>
          <a:bodyPr>
            <a:noAutofit/>
          </a:bodyPr>
          <a:lstStyle/>
          <a:p>
            <a:r>
              <a:rPr lang="en-US" sz="600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Querying and Manipulating Data with SQL and Python</a:t>
            </a:r>
            <a:br>
              <a:rPr lang="en-US" sz="600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861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69E8A-0FBE-4E45-96BA-C413C560B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981" y="164891"/>
            <a:ext cx="4134587" cy="734520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Python code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D3F134-26A2-4652-9F20-68F932E9F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19" y="776393"/>
            <a:ext cx="10566164" cy="591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21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0ABF8-458C-422B-9591-0B2508F0D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14540"/>
            <a:ext cx="3102964" cy="2028919"/>
          </a:xfrm>
        </p:spPr>
        <p:txBody>
          <a:bodyPr>
            <a:no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Retrieving and Converting Data to CSV Format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87AC7-3DF4-4DE0-8D29-752E71A31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871" y="113837"/>
            <a:ext cx="5504257" cy="66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91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502C3-EDC7-40D3-8C21-5AC82A36A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51" y="2038662"/>
            <a:ext cx="2695532" cy="3987383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and Humidity Chart on temperature and humidity data from database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E3A6C76-9723-4671-BFB3-302FE4E115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1843747"/>
              </p:ext>
            </p:extLst>
          </p:nvPr>
        </p:nvGraphicFramePr>
        <p:xfrm>
          <a:off x="2548123" y="1167892"/>
          <a:ext cx="7545458" cy="4522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1315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5BF59-B527-47E1-AF30-BCF7B81C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690" y="1767968"/>
            <a:ext cx="7628620" cy="3322063"/>
          </a:xfrm>
        </p:spPr>
        <p:txBody>
          <a:bodyPr>
            <a:noAutofit/>
          </a:bodyPr>
          <a:lstStyle/>
          <a:p>
            <a:r>
              <a:rPr lang="en-US" sz="600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Developing Graphical Models and Interpret Results</a:t>
            </a:r>
            <a:br>
              <a:rPr lang="en-US" sz="600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470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A72322-D5CB-4D72-98D5-C03BF1935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953" y="272821"/>
            <a:ext cx="8386094" cy="631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85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400A13-CE31-4BAC-A47D-44B1BC5B7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364" y="211071"/>
            <a:ext cx="8759271" cy="643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78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D1349-F1A7-4ECC-A67F-3333679D8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39" y="131728"/>
            <a:ext cx="10138347" cy="912486"/>
          </a:xfrm>
        </p:spPr>
        <p:txBody>
          <a:bodyPr>
            <a:no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weather in Florida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80D38-6F70-43D8-8ED5-5D16D1696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513" y="1044214"/>
            <a:ext cx="6457000" cy="476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60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B36A2-F28B-4E63-8738-476C3482D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578" y="200868"/>
            <a:ext cx="3744843" cy="1325562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Prediction</a:t>
            </a:r>
          </a:p>
        </p:txBody>
      </p:sp>
    </p:spTree>
    <p:extLst>
      <p:ext uri="{BB962C8B-B14F-4D97-AF65-F5344CB8AC3E}">
        <p14:creationId xmlns:p14="http://schemas.microsoft.com/office/powerpoint/2010/main" val="3326934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265B0-AF42-46DD-9476-FA89A44D6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690" y="164892"/>
            <a:ext cx="2560620" cy="704845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F106B-172F-4DAE-87DF-B0275CADB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320" y="1253331"/>
            <a:ext cx="8595360" cy="4351337"/>
          </a:xfrm>
        </p:spPr>
        <p:txBody>
          <a:bodyPr>
            <a:normAutofit/>
          </a:bodyPr>
          <a:lstStyle/>
          <a:p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think Dallas will more than likely have rain or windy week due to the data on the chart</a:t>
            </a:r>
          </a:p>
          <a:p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Humidity will go up, the temperature will go up as well.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336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D780E-82BE-49D7-85E4-F151E96C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592" y="2390933"/>
            <a:ext cx="6606815" cy="1038067"/>
          </a:xfrm>
        </p:spPr>
        <p:txBody>
          <a:bodyPr>
            <a:no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in project</a:t>
            </a:r>
          </a:p>
        </p:txBody>
      </p:sp>
    </p:spTree>
    <p:extLst>
      <p:ext uri="{BB962C8B-B14F-4D97-AF65-F5344CB8AC3E}">
        <p14:creationId xmlns:p14="http://schemas.microsoft.com/office/powerpoint/2010/main" val="3559220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47C6D-A3E9-4FA6-B6E8-8CD5B5223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320" y="676210"/>
            <a:ext cx="8595360" cy="550558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downloaded data from my city but didn’t really have good data to produce a graph with viable results, I had to collect data from Dallas Texas.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had to find a way to remove add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Linux because it affected another program I needed for files</a:t>
            </a:r>
          </a:p>
        </p:txBody>
      </p:sp>
    </p:spTree>
    <p:extLst>
      <p:ext uri="{BB962C8B-B14F-4D97-AF65-F5344CB8AC3E}">
        <p14:creationId xmlns:p14="http://schemas.microsoft.com/office/powerpoint/2010/main" val="902577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FE0A0-17B2-4AC9-B713-62BAD4933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726" y="2445645"/>
            <a:ext cx="4194548" cy="983355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Career Skills</a:t>
            </a:r>
          </a:p>
        </p:txBody>
      </p:sp>
    </p:spTree>
    <p:extLst>
      <p:ext uri="{BB962C8B-B14F-4D97-AF65-F5344CB8AC3E}">
        <p14:creationId xmlns:p14="http://schemas.microsoft.com/office/powerpoint/2010/main" val="2903794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05A2A-053E-4479-A58F-6CF24B2DC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359" y="556289"/>
            <a:ext cx="3611281" cy="574542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Problem-solving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Resourceful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Open-Minded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player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Adaptability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4416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1A8CA-CA97-4554-96B0-E0A75B8D6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6221" y="2742450"/>
            <a:ext cx="4179558" cy="1373099"/>
          </a:xfrm>
        </p:spPr>
        <p:txBody>
          <a:bodyPr>
            <a:normAutofit/>
          </a:bodyPr>
          <a:lstStyle/>
          <a:p>
            <a:r>
              <a:rPr lang="en-US" sz="6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650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C7666-2206-420D-ACBE-93DAB3334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320" y="1253331"/>
            <a:ext cx="8595360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 through the results and data, I collected I can say that humidity plays a critical role in upcoming storms or dips in temperature </a:t>
            </a:r>
          </a:p>
        </p:txBody>
      </p:sp>
    </p:spTree>
    <p:extLst>
      <p:ext uri="{BB962C8B-B14F-4D97-AF65-F5344CB8AC3E}">
        <p14:creationId xmlns:p14="http://schemas.microsoft.com/office/powerpoint/2010/main" val="2652100641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1632</TotalTime>
  <Words>299</Words>
  <Application>Microsoft Office PowerPoint</Application>
  <PresentationFormat>Widescreen</PresentationFormat>
  <Paragraphs>38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Century Schoolbook</vt:lpstr>
      <vt:lpstr>Times New Roman</vt:lpstr>
      <vt:lpstr>Wingdings 2</vt:lpstr>
      <vt:lpstr>View</vt:lpstr>
      <vt:lpstr>CEIS110 Course Project: data analysis using Python</vt:lpstr>
      <vt:lpstr>Introduction </vt:lpstr>
      <vt:lpstr>PowerPoint Presentation</vt:lpstr>
      <vt:lpstr>Design and Library setup </vt:lpstr>
      <vt:lpstr>Flow Chart</vt:lpstr>
      <vt:lpstr>Software Inventory</vt:lpstr>
      <vt:lpstr>Downloading weather data </vt:lpstr>
      <vt:lpstr>WeatherDb.py Code </vt:lpstr>
      <vt:lpstr>Python Console</vt:lpstr>
      <vt:lpstr>Weather.db File</vt:lpstr>
      <vt:lpstr>Querying the database with SQL </vt:lpstr>
      <vt:lpstr>Query to retrieve all columns and all rows</vt:lpstr>
      <vt:lpstr>Query to retrieve lowest and highest temperatures</vt:lpstr>
      <vt:lpstr>Query to retrieve all clear days</vt:lpstr>
      <vt:lpstr>Querying and Manipulating Data with SQL and Python </vt:lpstr>
      <vt:lpstr>Python code</vt:lpstr>
      <vt:lpstr>Retrieving and Converting Data to CSV Format</vt:lpstr>
      <vt:lpstr>Temperature and Humidity Chart on temperature and humidity data from database  </vt:lpstr>
      <vt:lpstr>Developing Graphical Models and Interpret Results </vt:lpstr>
      <vt:lpstr>PowerPoint Presentation</vt:lpstr>
      <vt:lpstr>PowerPoint Presentation</vt:lpstr>
      <vt:lpstr>Analysis of the weather in Florida</vt:lpstr>
      <vt:lpstr>Prediction</vt:lpstr>
      <vt:lpstr>Prediction</vt:lpstr>
      <vt:lpstr>Challenges in project</vt:lpstr>
      <vt:lpstr>PowerPoint Presentation</vt:lpstr>
      <vt:lpstr>Career Skills</vt:lpstr>
      <vt:lpstr>PowerPoint Presentation</vt:lpstr>
      <vt:lpstr>Conclusion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CEIS110 Course Project: data analysis using Python</dc:title>
  <dc:creator>Eric ocasio</dc:creator>
  <cp:lastModifiedBy>Eric ocasio</cp:lastModifiedBy>
  <cp:revision>2</cp:revision>
  <dcterms:created xsi:type="dcterms:W3CDTF">2021-12-14T04:50:17Z</dcterms:created>
  <dcterms:modified xsi:type="dcterms:W3CDTF">2021-12-18T03:45:31Z</dcterms:modified>
</cp:coreProperties>
</file>